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notesMasterIdLst>
    <p:notesMasterId r:id="rId35"/>
  </p:notesMasterIdLst>
  <p:sldIdLst>
    <p:sldId id="269" r:id="rId2"/>
    <p:sldId id="304" r:id="rId3"/>
    <p:sldId id="305" r:id="rId4"/>
    <p:sldId id="271" r:id="rId5"/>
    <p:sldId id="306" r:id="rId6"/>
    <p:sldId id="307" r:id="rId7"/>
    <p:sldId id="308" r:id="rId8"/>
    <p:sldId id="312" r:id="rId9"/>
    <p:sldId id="310" r:id="rId10"/>
    <p:sldId id="314" r:id="rId11"/>
    <p:sldId id="311" r:id="rId12"/>
    <p:sldId id="276" r:id="rId13"/>
    <p:sldId id="313" r:id="rId14"/>
    <p:sldId id="315" r:id="rId15"/>
    <p:sldId id="326" r:id="rId16"/>
    <p:sldId id="327" r:id="rId17"/>
    <p:sldId id="328" r:id="rId18"/>
    <p:sldId id="329" r:id="rId19"/>
    <p:sldId id="330" r:id="rId20"/>
    <p:sldId id="331" r:id="rId21"/>
    <p:sldId id="333" r:id="rId22"/>
    <p:sldId id="334" r:id="rId23"/>
    <p:sldId id="335" r:id="rId24"/>
    <p:sldId id="336" r:id="rId25"/>
    <p:sldId id="316" r:id="rId26"/>
    <p:sldId id="317" r:id="rId27"/>
    <p:sldId id="318" r:id="rId28"/>
    <p:sldId id="319" r:id="rId29"/>
    <p:sldId id="320" r:id="rId30"/>
    <p:sldId id="321" r:id="rId31"/>
    <p:sldId id="322" r:id="rId32"/>
    <p:sldId id="323" r:id="rId33"/>
    <p:sldId id="324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1" autoAdjust="0"/>
    <p:restoredTop sz="94169" autoAdjust="0"/>
  </p:normalViewPr>
  <p:slideViewPr>
    <p:cSldViewPr snapToGrid="0">
      <p:cViewPr varScale="1">
        <p:scale>
          <a:sx n="53" d="100"/>
          <a:sy n="53" d="100"/>
        </p:scale>
        <p:origin x="144" y="4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98286E-50D0-44AE-88B6-F5A83B575632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2388FB-D649-48F7-85B6-3E162A279218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5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5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«Филармония – детям»</a:t>
          </a:r>
          <a:endParaRPr lang="ru-RU" sz="5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2CA33B-7B70-4838-91C1-1330F1735D6F}" type="parTrans" cxnId="{B6A2C8EF-105B-4FB5-B175-22259D057E61}">
      <dgm:prSet/>
      <dgm:spPr/>
      <dgm:t>
        <a:bodyPr/>
        <a:lstStyle/>
        <a:p>
          <a:endParaRPr lang="ru-RU"/>
        </a:p>
      </dgm:t>
    </dgm:pt>
    <dgm:pt modelId="{100E3193-4968-4F37-A6C7-9F1351986391}" type="sibTrans" cxnId="{B6A2C8EF-105B-4FB5-B175-22259D057E61}">
      <dgm:prSet/>
      <dgm:spPr/>
      <dgm:t>
        <a:bodyPr/>
        <a:lstStyle/>
        <a:p>
          <a:endParaRPr lang="ru-RU"/>
        </a:p>
      </dgm:t>
    </dgm:pt>
    <dgm:pt modelId="{F6F9962A-25AD-46BE-86CF-324CE6E6C109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«Творчество без границ»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18C42A-E646-41E3-A337-67BA00DD2B8E}" type="parTrans" cxnId="{D662DB59-24A3-48E4-9185-B98DBBEF9CF9}">
      <dgm:prSet/>
      <dgm:spPr/>
      <dgm:t>
        <a:bodyPr/>
        <a:lstStyle/>
        <a:p>
          <a:endParaRPr lang="ru-RU"/>
        </a:p>
      </dgm:t>
    </dgm:pt>
    <dgm:pt modelId="{38B433B3-12D1-49D5-8C5B-F98A805B8D01}" type="sibTrans" cxnId="{D662DB59-24A3-48E4-9185-B98DBBEF9CF9}">
      <dgm:prSet/>
      <dgm:spPr/>
      <dgm:t>
        <a:bodyPr/>
        <a:lstStyle/>
        <a:p>
          <a:endParaRPr lang="ru-RU"/>
        </a:p>
      </dgm:t>
    </dgm:pt>
    <dgm:pt modelId="{D6ED2B48-79E3-462E-9CEB-097A8940BDE2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«Филармония для дошкольников»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1BF058-6FCC-4B6A-AB6B-E26EE6BC6F42}" type="parTrans" cxnId="{5A594DEB-821A-4993-AB98-1785CD94E3DD}">
      <dgm:prSet/>
      <dgm:spPr/>
      <dgm:t>
        <a:bodyPr/>
        <a:lstStyle/>
        <a:p>
          <a:endParaRPr lang="ru-RU"/>
        </a:p>
      </dgm:t>
    </dgm:pt>
    <dgm:pt modelId="{4948FD2F-397A-42D7-B837-95F1BF48DDFD}" type="sibTrans" cxnId="{5A594DEB-821A-4993-AB98-1785CD94E3DD}">
      <dgm:prSet/>
      <dgm:spPr/>
      <dgm:t>
        <a:bodyPr/>
        <a:lstStyle/>
        <a:p>
          <a:endParaRPr lang="ru-RU"/>
        </a:p>
      </dgm:t>
    </dgm:pt>
    <dgm:pt modelId="{B7B8AD41-3BC4-40C2-86DD-1B928BF9540F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«Филармония для школьников»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19435E-D9F4-4C54-8887-0E724D6CE16C}" type="parTrans" cxnId="{A7D102D6-A6E7-4E36-BF43-6AD363F4CCEF}">
      <dgm:prSet/>
      <dgm:spPr/>
      <dgm:t>
        <a:bodyPr/>
        <a:lstStyle/>
        <a:p>
          <a:endParaRPr lang="ru-RU"/>
        </a:p>
      </dgm:t>
    </dgm:pt>
    <dgm:pt modelId="{35EEE240-1D06-4C03-A6ED-653BC599A81C}" type="sibTrans" cxnId="{A7D102D6-A6E7-4E36-BF43-6AD363F4CCEF}">
      <dgm:prSet/>
      <dgm:spPr/>
      <dgm:t>
        <a:bodyPr/>
        <a:lstStyle/>
        <a:p>
          <a:endParaRPr lang="ru-RU"/>
        </a:p>
      </dgm:t>
    </dgm:pt>
    <dgm:pt modelId="{0B43AF42-DB32-4C8F-B622-59A949B2897C}" type="pres">
      <dgm:prSet presAssocID="{1A98286E-50D0-44AE-88B6-F5A83B57563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460AFDB-2260-4C35-9A84-A68A4AD5BBA3}" type="pres">
      <dgm:prSet presAssocID="{FA2388FB-D649-48F7-85B6-3E162A279218}" presName="singleCycle" presStyleCnt="0"/>
      <dgm:spPr/>
    </dgm:pt>
    <dgm:pt modelId="{486C172D-B015-40F4-9D26-5FAA3849E74A}" type="pres">
      <dgm:prSet presAssocID="{FA2388FB-D649-48F7-85B6-3E162A279218}" presName="singleCenter" presStyleLbl="node1" presStyleIdx="0" presStyleCnt="4" custScaleX="497059" custScaleY="133829" custLinFactNeighborX="-341" custLinFactNeighborY="-12960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18ED26C7-CBC0-4546-9AC6-6A787C24A44D}" type="pres">
      <dgm:prSet presAssocID="{6318C42A-E646-41E3-A337-67BA00DD2B8E}" presName="Name56" presStyleLbl="parChTrans1D2" presStyleIdx="0" presStyleCnt="3"/>
      <dgm:spPr/>
      <dgm:t>
        <a:bodyPr/>
        <a:lstStyle/>
        <a:p>
          <a:endParaRPr lang="ru-RU"/>
        </a:p>
      </dgm:t>
    </dgm:pt>
    <dgm:pt modelId="{199E830E-561E-4ABC-A9F6-A813634C195D}" type="pres">
      <dgm:prSet presAssocID="{F6F9962A-25AD-46BE-86CF-324CE6E6C109}" presName="text0" presStyleLbl="node1" presStyleIdx="1" presStyleCnt="4" custScaleX="369614" custScaleY="109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383A1-06F6-4FB5-9CE9-163FDA1C0E51}" type="pres">
      <dgm:prSet presAssocID="{8D1BF058-6FCC-4B6A-AB6B-E26EE6BC6F42}" presName="Name56" presStyleLbl="parChTrans1D2" presStyleIdx="1" presStyleCnt="3"/>
      <dgm:spPr/>
      <dgm:t>
        <a:bodyPr/>
        <a:lstStyle/>
        <a:p>
          <a:endParaRPr lang="ru-RU"/>
        </a:p>
      </dgm:t>
    </dgm:pt>
    <dgm:pt modelId="{7AB37E1B-9AB6-4854-AC83-B2184DFF9D7D}" type="pres">
      <dgm:prSet presAssocID="{D6ED2B48-79E3-462E-9CEB-097A8940BDE2}" presName="text0" presStyleLbl="node1" presStyleIdx="2" presStyleCnt="4" custScaleX="446306" custScaleY="96823" custRadScaleRad="132198" custRadScaleInc="-17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28F535-2812-4895-93D9-5F1EFD668B2D}" type="pres">
      <dgm:prSet presAssocID="{7119435E-D9F4-4C54-8887-0E724D6CE16C}" presName="Name56" presStyleLbl="parChTrans1D2" presStyleIdx="2" presStyleCnt="3"/>
      <dgm:spPr/>
      <dgm:t>
        <a:bodyPr/>
        <a:lstStyle/>
        <a:p>
          <a:endParaRPr lang="ru-RU"/>
        </a:p>
      </dgm:t>
    </dgm:pt>
    <dgm:pt modelId="{C710D565-3EE4-4259-9D85-CB7B23D54ECF}" type="pres">
      <dgm:prSet presAssocID="{B7B8AD41-3BC4-40C2-86DD-1B928BF9540F}" presName="text0" presStyleLbl="node1" presStyleIdx="3" presStyleCnt="4" custScaleX="437358" custScaleY="101890" custRadScaleRad="128309" custRadScaleInc="134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312AEC-466A-4C53-B701-077CB8AA9A42}" type="presOf" srcId="{7119435E-D9F4-4C54-8887-0E724D6CE16C}" destId="{3C28F535-2812-4895-93D9-5F1EFD668B2D}" srcOrd="0" destOrd="0" presId="urn:microsoft.com/office/officeart/2008/layout/RadialCluster"/>
    <dgm:cxn modelId="{F1C08A02-0EDA-4668-AE5B-C0CD97A0A348}" type="presOf" srcId="{1A98286E-50D0-44AE-88B6-F5A83B575632}" destId="{0B43AF42-DB32-4C8F-B622-59A949B2897C}" srcOrd="0" destOrd="0" presId="urn:microsoft.com/office/officeart/2008/layout/RadialCluster"/>
    <dgm:cxn modelId="{6A2991E2-8403-40A8-A8B5-DEBB10E7754A}" type="presOf" srcId="{FA2388FB-D649-48F7-85B6-3E162A279218}" destId="{486C172D-B015-40F4-9D26-5FAA3849E74A}" srcOrd="0" destOrd="0" presId="urn:microsoft.com/office/officeart/2008/layout/RadialCluster"/>
    <dgm:cxn modelId="{A7D102D6-A6E7-4E36-BF43-6AD363F4CCEF}" srcId="{FA2388FB-D649-48F7-85B6-3E162A279218}" destId="{B7B8AD41-3BC4-40C2-86DD-1B928BF9540F}" srcOrd="2" destOrd="0" parTransId="{7119435E-D9F4-4C54-8887-0E724D6CE16C}" sibTransId="{35EEE240-1D06-4C03-A6ED-653BC599A81C}"/>
    <dgm:cxn modelId="{8EF992E7-FB4C-4346-9272-F3F01FB0A7E1}" type="presOf" srcId="{B7B8AD41-3BC4-40C2-86DD-1B928BF9540F}" destId="{C710D565-3EE4-4259-9D85-CB7B23D54ECF}" srcOrd="0" destOrd="0" presId="urn:microsoft.com/office/officeart/2008/layout/RadialCluster"/>
    <dgm:cxn modelId="{D662DB59-24A3-48E4-9185-B98DBBEF9CF9}" srcId="{FA2388FB-D649-48F7-85B6-3E162A279218}" destId="{F6F9962A-25AD-46BE-86CF-324CE6E6C109}" srcOrd="0" destOrd="0" parTransId="{6318C42A-E646-41E3-A337-67BA00DD2B8E}" sibTransId="{38B433B3-12D1-49D5-8C5B-F98A805B8D01}"/>
    <dgm:cxn modelId="{A0D56799-A900-452E-AE8E-6566338D6370}" type="presOf" srcId="{8D1BF058-6FCC-4B6A-AB6B-E26EE6BC6F42}" destId="{D02383A1-06F6-4FB5-9CE9-163FDA1C0E51}" srcOrd="0" destOrd="0" presId="urn:microsoft.com/office/officeart/2008/layout/RadialCluster"/>
    <dgm:cxn modelId="{ED358A7A-DCC1-4B89-AEE9-0FEC548EFA30}" type="presOf" srcId="{D6ED2B48-79E3-462E-9CEB-097A8940BDE2}" destId="{7AB37E1B-9AB6-4854-AC83-B2184DFF9D7D}" srcOrd="0" destOrd="0" presId="urn:microsoft.com/office/officeart/2008/layout/RadialCluster"/>
    <dgm:cxn modelId="{5A594DEB-821A-4993-AB98-1785CD94E3DD}" srcId="{FA2388FB-D649-48F7-85B6-3E162A279218}" destId="{D6ED2B48-79E3-462E-9CEB-097A8940BDE2}" srcOrd="1" destOrd="0" parTransId="{8D1BF058-6FCC-4B6A-AB6B-E26EE6BC6F42}" sibTransId="{4948FD2F-397A-42D7-B837-95F1BF48DDFD}"/>
    <dgm:cxn modelId="{36A74424-F444-454B-A794-A41038AD4266}" type="presOf" srcId="{6318C42A-E646-41E3-A337-67BA00DD2B8E}" destId="{18ED26C7-CBC0-4546-9AC6-6A787C24A44D}" srcOrd="0" destOrd="0" presId="urn:microsoft.com/office/officeart/2008/layout/RadialCluster"/>
    <dgm:cxn modelId="{CE431EEB-A7AE-4E75-AB34-51349CB1FA2F}" type="presOf" srcId="{F6F9962A-25AD-46BE-86CF-324CE6E6C109}" destId="{199E830E-561E-4ABC-A9F6-A813634C195D}" srcOrd="0" destOrd="0" presId="urn:microsoft.com/office/officeart/2008/layout/RadialCluster"/>
    <dgm:cxn modelId="{B6A2C8EF-105B-4FB5-B175-22259D057E61}" srcId="{1A98286E-50D0-44AE-88B6-F5A83B575632}" destId="{FA2388FB-D649-48F7-85B6-3E162A279218}" srcOrd="0" destOrd="0" parTransId="{A12CA33B-7B70-4838-91C1-1330F1735D6F}" sibTransId="{100E3193-4968-4F37-A6C7-9F1351986391}"/>
    <dgm:cxn modelId="{51F736F7-CC45-4FF7-AD56-8FC93254DC9D}" type="presParOf" srcId="{0B43AF42-DB32-4C8F-B622-59A949B2897C}" destId="{B460AFDB-2260-4C35-9A84-A68A4AD5BBA3}" srcOrd="0" destOrd="0" presId="urn:microsoft.com/office/officeart/2008/layout/RadialCluster"/>
    <dgm:cxn modelId="{FD3A3518-E63D-4391-8511-F368A1D69635}" type="presParOf" srcId="{B460AFDB-2260-4C35-9A84-A68A4AD5BBA3}" destId="{486C172D-B015-40F4-9D26-5FAA3849E74A}" srcOrd="0" destOrd="0" presId="urn:microsoft.com/office/officeart/2008/layout/RadialCluster"/>
    <dgm:cxn modelId="{69CDC3D6-0D25-4B7D-ABC1-C87A12500B0B}" type="presParOf" srcId="{B460AFDB-2260-4C35-9A84-A68A4AD5BBA3}" destId="{18ED26C7-CBC0-4546-9AC6-6A787C24A44D}" srcOrd="1" destOrd="0" presId="urn:microsoft.com/office/officeart/2008/layout/RadialCluster"/>
    <dgm:cxn modelId="{E1C00320-24DB-4FAD-877F-1E96DEC86256}" type="presParOf" srcId="{B460AFDB-2260-4C35-9A84-A68A4AD5BBA3}" destId="{199E830E-561E-4ABC-A9F6-A813634C195D}" srcOrd="2" destOrd="0" presId="urn:microsoft.com/office/officeart/2008/layout/RadialCluster"/>
    <dgm:cxn modelId="{C7CC8F89-B442-4CD7-BA7C-341101048134}" type="presParOf" srcId="{B460AFDB-2260-4C35-9A84-A68A4AD5BBA3}" destId="{D02383A1-06F6-4FB5-9CE9-163FDA1C0E51}" srcOrd="3" destOrd="0" presId="urn:microsoft.com/office/officeart/2008/layout/RadialCluster"/>
    <dgm:cxn modelId="{66B9CE7D-E2B2-40C2-A964-522B813D0619}" type="presParOf" srcId="{B460AFDB-2260-4C35-9A84-A68A4AD5BBA3}" destId="{7AB37E1B-9AB6-4854-AC83-B2184DFF9D7D}" srcOrd="4" destOrd="0" presId="urn:microsoft.com/office/officeart/2008/layout/RadialCluster"/>
    <dgm:cxn modelId="{4BE0CAEB-6910-48B0-874B-B11C76847CD0}" type="presParOf" srcId="{B460AFDB-2260-4C35-9A84-A68A4AD5BBA3}" destId="{3C28F535-2812-4895-93D9-5F1EFD668B2D}" srcOrd="5" destOrd="0" presId="urn:microsoft.com/office/officeart/2008/layout/RadialCluster"/>
    <dgm:cxn modelId="{1B265D48-E2A9-4C6D-9C66-F5866E7328A5}" type="presParOf" srcId="{B460AFDB-2260-4C35-9A84-A68A4AD5BBA3}" destId="{C710D565-3EE4-4259-9D85-CB7B23D54ECF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2E5D1F-EAD5-492D-BE15-3F706C675AB5}" type="doc">
      <dgm:prSet loTypeId="urn:microsoft.com/office/officeart/2005/8/layout/pyramid1" loCatId="pyramid" qsTypeId="urn:microsoft.com/office/officeart/2005/8/quickstyle/3d4" qsCatId="3D" csTypeId="urn:microsoft.com/office/officeart/2005/8/colors/colorful3" csCatId="colorful" phldr="1"/>
      <dgm:spPr/>
    </dgm:pt>
    <dgm:pt modelId="{99231D9A-51AC-4D90-A936-5B1BDB3C270D}">
      <dgm:prSet phldrT="[Текст]" custT="1"/>
      <dgm:spPr/>
      <dgm:t>
        <a:bodyPr/>
        <a:lstStyle/>
        <a:p>
          <a:endParaRPr lang="ru-RU" sz="1200" dirty="0"/>
        </a:p>
        <a:p>
          <a:endParaRPr lang="ru-RU" sz="1200" dirty="0"/>
        </a:p>
        <a:p>
          <a:endParaRPr lang="ru-RU" sz="1200" b="1" dirty="0"/>
        </a:p>
        <a:p>
          <a:endParaRPr lang="ru-RU" sz="1200" b="1" dirty="0"/>
        </a:p>
        <a:p>
          <a:endParaRPr lang="ru-RU" sz="2000" b="1" dirty="0" smtClean="0">
            <a:solidFill>
              <a:schemeClr val="bg1"/>
            </a:solidFill>
          </a:endParaRPr>
        </a:p>
        <a:p>
          <a:endParaRPr lang="ru-RU" sz="2000" b="1" dirty="0" smtClean="0">
            <a:solidFill>
              <a:schemeClr val="bg1"/>
            </a:solidFill>
          </a:endParaRPr>
        </a:p>
        <a:p>
          <a:r>
            <a:rPr lang="ru-RU" sz="2000" b="1" dirty="0" smtClean="0">
              <a:solidFill>
                <a:schemeClr val="bg1"/>
              </a:solidFill>
            </a:rPr>
            <a:t>2-й </a:t>
          </a:r>
          <a:r>
            <a:rPr lang="ru-RU" sz="2000" b="1" dirty="0">
              <a:solidFill>
                <a:schemeClr val="bg1"/>
              </a:solidFill>
            </a:rPr>
            <a:t>уровень </a:t>
          </a:r>
        </a:p>
        <a:p>
          <a:r>
            <a:rPr lang="ru-RU" sz="2000" b="1" dirty="0">
              <a:solidFill>
                <a:schemeClr val="bg1"/>
              </a:solidFill>
            </a:rPr>
            <a:t>муниципального образования</a:t>
          </a:r>
        </a:p>
        <a:p>
          <a:endParaRPr lang="ru-RU" sz="2000" dirty="0"/>
        </a:p>
        <a:p>
          <a:r>
            <a:rPr lang="ru-RU" sz="2000" i="1" dirty="0"/>
            <a:t>городские мероприятия</a:t>
          </a:r>
        </a:p>
      </dgm:t>
    </dgm:pt>
    <dgm:pt modelId="{5A014D22-906E-4605-B9BD-541E4CCE9796}" type="parTrans" cxnId="{E469508A-DEDE-4B09-8751-9AE45C0D8E95}">
      <dgm:prSet/>
      <dgm:spPr/>
      <dgm:t>
        <a:bodyPr/>
        <a:lstStyle/>
        <a:p>
          <a:endParaRPr lang="ru-RU"/>
        </a:p>
      </dgm:t>
    </dgm:pt>
    <dgm:pt modelId="{21EF0726-138C-4183-A465-7B311E5A7E74}" type="sibTrans" cxnId="{E469508A-DEDE-4B09-8751-9AE45C0D8E95}">
      <dgm:prSet/>
      <dgm:spPr/>
      <dgm:t>
        <a:bodyPr/>
        <a:lstStyle/>
        <a:p>
          <a:endParaRPr lang="ru-RU"/>
        </a:p>
      </dgm:t>
    </dgm:pt>
    <dgm:pt modelId="{79460124-9B09-4AB3-ABDA-9CD1F4496954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1"/>
              </a:solidFill>
            </a:rPr>
            <a:t>1-й уровень </a:t>
          </a:r>
        </a:p>
        <a:p>
          <a:r>
            <a:rPr lang="ru-RU" sz="2000" b="1" dirty="0">
              <a:solidFill>
                <a:schemeClr val="bg1"/>
              </a:solidFill>
            </a:rPr>
            <a:t>образовательного учреждения</a:t>
          </a:r>
        </a:p>
        <a:p>
          <a:endParaRPr lang="ru-RU" sz="2000" dirty="0"/>
        </a:p>
        <a:p>
          <a:r>
            <a:rPr lang="ru-RU" sz="2000" i="1" dirty="0"/>
            <a:t>школьные и школьные  открытые  мероприятия</a:t>
          </a:r>
        </a:p>
      </dgm:t>
    </dgm:pt>
    <dgm:pt modelId="{F7BC643B-F5CA-4A19-932A-28E07A6DDE6F}" type="parTrans" cxnId="{B5C50D72-A7EE-42C0-901E-ED052BCE1500}">
      <dgm:prSet/>
      <dgm:spPr/>
      <dgm:t>
        <a:bodyPr/>
        <a:lstStyle/>
        <a:p>
          <a:endParaRPr lang="ru-RU"/>
        </a:p>
      </dgm:t>
    </dgm:pt>
    <dgm:pt modelId="{39FB01AA-3774-4457-8B7C-3D3D7C6A7338}" type="sibTrans" cxnId="{B5C50D72-A7EE-42C0-901E-ED052BCE1500}">
      <dgm:prSet/>
      <dgm:spPr/>
      <dgm:t>
        <a:bodyPr/>
        <a:lstStyle/>
        <a:p>
          <a:endParaRPr lang="ru-RU"/>
        </a:p>
      </dgm:t>
    </dgm:pt>
    <dgm:pt modelId="{064EBAFD-0C98-45CB-8614-922EC0F5D759}" type="pres">
      <dgm:prSet presAssocID="{7E2E5D1F-EAD5-492D-BE15-3F706C675AB5}" presName="Name0" presStyleCnt="0">
        <dgm:presLayoutVars>
          <dgm:dir/>
          <dgm:animLvl val="lvl"/>
          <dgm:resizeHandles val="exact"/>
        </dgm:presLayoutVars>
      </dgm:prSet>
      <dgm:spPr/>
    </dgm:pt>
    <dgm:pt modelId="{A51AF82A-74F3-4529-AE16-A50F26ADD542}" type="pres">
      <dgm:prSet presAssocID="{99231D9A-51AC-4D90-A936-5B1BDB3C270D}" presName="Name8" presStyleCnt="0"/>
      <dgm:spPr/>
    </dgm:pt>
    <dgm:pt modelId="{50F03C4B-EE13-4F9F-9E85-2102D3A5BDD9}" type="pres">
      <dgm:prSet presAssocID="{99231D9A-51AC-4D90-A936-5B1BDB3C270D}" presName="level" presStyleLbl="node1" presStyleIdx="0" presStyleCnt="2" custScaleX="100135" custScaleY="678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7FD2C-1D9C-44DE-91D2-EB914B9B442A}" type="pres">
      <dgm:prSet presAssocID="{99231D9A-51AC-4D90-A936-5B1BDB3C270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12740F-6A63-40BD-A160-E22E61B78C38}" type="pres">
      <dgm:prSet presAssocID="{79460124-9B09-4AB3-ABDA-9CD1F4496954}" presName="Name8" presStyleCnt="0"/>
      <dgm:spPr/>
    </dgm:pt>
    <dgm:pt modelId="{4708D2EB-8238-428E-B191-D19A6692F4D9}" type="pres">
      <dgm:prSet presAssocID="{79460124-9B09-4AB3-ABDA-9CD1F4496954}" presName="level" presStyleLbl="node1" presStyleIdx="1" presStyleCnt="2" custScaleY="45729" custLinFactNeighborX="-254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75010-F249-4F63-B748-2DDB73E56E49}" type="pres">
      <dgm:prSet presAssocID="{79460124-9B09-4AB3-ABDA-9CD1F449695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ED821F-B876-47E8-9FB8-B6474B68247A}" type="presOf" srcId="{7E2E5D1F-EAD5-492D-BE15-3F706C675AB5}" destId="{064EBAFD-0C98-45CB-8614-922EC0F5D759}" srcOrd="0" destOrd="0" presId="urn:microsoft.com/office/officeart/2005/8/layout/pyramid1"/>
    <dgm:cxn modelId="{5C883EAE-1DB1-41D6-9A4D-24E84626104E}" type="presOf" srcId="{79460124-9B09-4AB3-ABDA-9CD1F4496954}" destId="{4708D2EB-8238-428E-B191-D19A6692F4D9}" srcOrd="0" destOrd="0" presId="urn:microsoft.com/office/officeart/2005/8/layout/pyramid1"/>
    <dgm:cxn modelId="{B5C50D72-A7EE-42C0-901E-ED052BCE1500}" srcId="{7E2E5D1F-EAD5-492D-BE15-3F706C675AB5}" destId="{79460124-9B09-4AB3-ABDA-9CD1F4496954}" srcOrd="1" destOrd="0" parTransId="{F7BC643B-F5CA-4A19-932A-28E07A6DDE6F}" sibTransId="{39FB01AA-3774-4457-8B7C-3D3D7C6A7338}"/>
    <dgm:cxn modelId="{21DA2B19-0AAA-4714-B92B-3D50ECBE4EBC}" type="presOf" srcId="{99231D9A-51AC-4D90-A936-5B1BDB3C270D}" destId="{0C47FD2C-1D9C-44DE-91D2-EB914B9B442A}" srcOrd="1" destOrd="0" presId="urn:microsoft.com/office/officeart/2005/8/layout/pyramid1"/>
    <dgm:cxn modelId="{BF7F1262-68C4-4043-BC5B-FCFFE6C94C1E}" type="presOf" srcId="{79460124-9B09-4AB3-ABDA-9CD1F4496954}" destId="{03C75010-F249-4F63-B748-2DDB73E56E49}" srcOrd="1" destOrd="0" presId="urn:microsoft.com/office/officeart/2005/8/layout/pyramid1"/>
    <dgm:cxn modelId="{E469508A-DEDE-4B09-8751-9AE45C0D8E95}" srcId="{7E2E5D1F-EAD5-492D-BE15-3F706C675AB5}" destId="{99231D9A-51AC-4D90-A936-5B1BDB3C270D}" srcOrd="0" destOrd="0" parTransId="{5A014D22-906E-4605-B9BD-541E4CCE9796}" sibTransId="{21EF0726-138C-4183-A465-7B311E5A7E74}"/>
    <dgm:cxn modelId="{FB170C04-3F50-45FB-80BA-484058BDE9FF}" type="presOf" srcId="{99231D9A-51AC-4D90-A936-5B1BDB3C270D}" destId="{50F03C4B-EE13-4F9F-9E85-2102D3A5BDD9}" srcOrd="0" destOrd="0" presId="urn:microsoft.com/office/officeart/2005/8/layout/pyramid1"/>
    <dgm:cxn modelId="{39512888-448E-401E-A523-CA4BBA1E7FD1}" type="presParOf" srcId="{064EBAFD-0C98-45CB-8614-922EC0F5D759}" destId="{A51AF82A-74F3-4529-AE16-A50F26ADD542}" srcOrd="0" destOrd="0" presId="urn:microsoft.com/office/officeart/2005/8/layout/pyramid1"/>
    <dgm:cxn modelId="{8264CF08-A882-422F-A1D3-92ABA462CF2D}" type="presParOf" srcId="{A51AF82A-74F3-4529-AE16-A50F26ADD542}" destId="{50F03C4B-EE13-4F9F-9E85-2102D3A5BDD9}" srcOrd="0" destOrd="0" presId="urn:microsoft.com/office/officeart/2005/8/layout/pyramid1"/>
    <dgm:cxn modelId="{D7DE3668-54F1-40B2-A6C2-D9E9814C24A1}" type="presParOf" srcId="{A51AF82A-74F3-4529-AE16-A50F26ADD542}" destId="{0C47FD2C-1D9C-44DE-91D2-EB914B9B442A}" srcOrd="1" destOrd="0" presId="urn:microsoft.com/office/officeart/2005/8/layout/pyramid1"/>
    <dgm:cxn modelId="{D8F5369D-6BE1-4198-A4DA-93C3BB0F19D9}" type="presParOf" srcId="{064EBAFD-0C98-45CB-8614-922EC0F5D759}" destId="{3F12740F-6A63-40BD-A160-E22E61B78C38}" srcOrd="1" destOrd="0" presId="urn:microsoft.com/office/officeart/2005/8/layout/pyramid1"/>
    <dgm:cxn modelId="{4B45F4AA-16B6-4571-9D3F-49D8CD068887}" type="presParOf" srcId="{3F12740F-6A63-40BD-A160-E22E61B78C38}" destId="{4708D2EB-8238-428E-B191-D19A6692F4D9}" srcOrd="0" destOrd="0" presId="urn:microsoft.com/office/officeart/2005/8/layout/pyramid1"/>
    <dgm:cxn modelId="{32BC4B6F-10ED-494C-A0DA-31BAE0FCA301}" type="presParOf" srcId="{3F12740F-6A63-40BD-A160-E22E61B78C38}" destId="{03C75010-F249-4F63-B748-2DDB73E56E4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E0F8A9-7D33-4863-A9B7-59DA6464C670}" type="doc">
      <dgm:prSet loTypeId="urn:microsoft.com/office/officeart/2005/8/layout/hierarchy3" loCatId="relationship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0D446F7-228C-4ED2-A72B-5B89368AB78F}">
      <dgm:prSet phldrT="[Текст]" custT="1"/>
      <dgm:spPr/>
      <dgm:t>
        <a:bodyPr/>
        <a:lstStyle/>
        <a:p>
          <a:r>
            <a:rPr lang="ru-RU" sz="2000" b="1" dirty="0"/>
            <a:t>Мероприятия для одаренных детей</a:t>
          </a:r>
        </a:p>
      </dgm:t>
    </dgm:pt>
    <dgm:pt modelId="{5F6FCE33-D49D-4F50-93D7-8706DD46F133}" type="parTrans" cxnId="{AFE1A787-C7D6-404D-BA56-4E1701FE2BE6}">
      <dgm:prSet/>
      <dgm:spPr/>
      <dgm:t>
        <a:bodyPr/>
        <a:lstStyle/>
        <a:p>
          <a:endParaRPr lang="ru-RU"/>
        </a:p>
      </dgm:t>
    </dgm:pt>
    <dgm:pt modelId="{E3EAA34C-24D4-42D4-B553-9221795F5639}" type="sibTrans" cxnId="{AFE1A787-C7D6-404D-BA56-4E1701FE2BE6}">
      <dgm:prSet/>
      <dgm:spPr/>
      <dgm:t>
        <a:bodyPr/>
        <a:lstStyle/>
        <a:p>
          <a:endParaRPr lang="ru-RU"/>
        </a:p>
      </dgm:t>
    </dgm:pt>
    <dgm:pt modelId="{E4881F38-1CA3-4637-A941-D24B3C6E1256}">
      <dgm:prSet phldrT="[Текст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11 конкурсов</a:t>
          </a:r>
        </a:p>
      </dgm:t>
    </dgm:pt>
    <dgm:pt modelId="{61F08421-5DB9-4535-BC42-91B9AF488985}" type="parTrans" cxnId="{B858B562-3E01-43DC-A238-30B79A88AB26}">
      <dgm:prSet/>
      <dgm:spPr/>
      <dgm:t>
        <a:bodyPr/>
        <a:lstStyle/>
        <a:p>
          <a:endParaRPr lang="ru-RU"/>
        </a:p>
      </dgm:t>
    </dgm:pt>
    <dgm:pt modelId="{A6E48EF5-BA2E-4F41-8B71-4F3E2181216B}" type="sibTrans" cxnId="{B858B562-3E01-43DC-A238-30B79A88AB26}">
      <dgm:prSet/>
      <dgm:spPr/>
      <dgm:t>
        <a:bodyPr/>
        <a:lstStyle/>
        <a:p>
          <a:endParaRPr lang="ru-RU"/>
        </a:p>
      </dgm:t>
    </dgm:pt>
    <dgm:pt modelId="{BE31F237-4592-4E2F-A28A-581107004A79}">
      <dgm:prSet phldrT="[Текст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программа </a:t>
          </a:r>
          <a:endParaRPr lang="ru-RU" b="1" i="1" dirty="0" smtClean="0"/>
        </a:p>
        <a:p>
          <a:r>
            <a:rPr lang="ru-RU" b="1" i="1" dirty="0" smtClean="0"/>
            <a:t>"</a:t>
          </a:r>
          <a:r>
            <a:rPr lang="ru-RU" b="1" i="1" dirty="0"/>
            <a:t>Новые имена Сургута"</a:t>
          </a:r>
        </a:p>
      </dgm:t>
    </dgm:pt>
    <dgm:pt modelId="{F8AF95D7-43A2-4EE2-893E-FCF550D27496}" type="parTrans" cxnId="{F9C596E2-FCCA-4616-B6FA-B2A1CAF86845}">
      <dgm:prSet/>
      <dgm:spPr/>
      <dgm:t>
        <a:bodyPr/>
        <a:lstStyle/>
        <a:p>
          <a:endParaRPr lang="ru-RU"/>
        </a:p>
      </dgm:t>
    </dgm:pt>
    <dgm:pt modelId="{F2D8F786-044E-477E-B619-5BB1345595EB}" type="sibTrans" cxnId="{F9C596E2-FCCA-4616-B6FA-B2A1CAF86845}">
      <dgm:prSet/>
      <dgm:spPr/>
      <dgm:t>
        <a:bodyPr/>
        <a:lstStyle/>
        <a:p>
          <a:endParaRPr lang="ru-RU"/>
        </a:p>
      </dgm:t>
    </dgm:pt>
    <dgm:pt modelId="{579C567E-8B76-4730-A655-70D6ACF5E5F7}">
      <dgm:prSet phldrT="[Текст]" custT="1"/>
      <dgm:spPr/>
      <dgm:t>
        <a:bodyPr/>
        <a:lstStyle/>
        <a:p>
          <a:r>
            <a:rPr lang="ru-RU" sz="2000" b="1" dirty="0"/>
            <a:t>Мероприятия для преподавателей</a:t>
          </a:r>
        </a:p>
      </dgm:t>
    </dgm:pt>
    <dgm:pt modelId="{D2E065C6-5BD7-48BF-B573-118ED06252AA}" type="parTrans" cxnId="{2F9FFB87-F8D2-4962-B0B7-907EDFFE10F2}">
      <dgm:prSet/>
      <dgm:spPr/>
      <dgm:t>
        <a:bodyPr/>
        <a:lstStyle/>
        <a:p>
          <a:endParaRPr lang="ru-RU"/>
        </a:p>
      </dgm:t>
    </dgm:pt>
    <dgm:pt modelId="{AC54A530-45E1-4DE3-B30C-E9F01A57D45C}" type="sibTrans" cxnId="{2F9FFB87-F8D2-4962-B0B7-907EDFFE10F2}">
      <dgm:prSet/>
      <dgm:spPr/>
      <dgm:t>
        <a:bodyPr/>
        <a:lstStyle/>
        <a:p>
          <a:endParaRPr lang="ru-RU"/>
        </a:p>
      </dgm:t>
    </dgm:pt>
    <dgm:pt modelId="{0CE4D221-0055-4344-9944-9958276B8156}">
      <dgm:prSet phldrT="[Текст]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семинары, конференции</a:t>
          </a:r>
        </a:p>
      </dgm:t>
    </dgm:pt>
    <dgm:pt modelId="{A392C2B0-3EA4-4B98-8A7C-41B3B682C982}" type="parTrans" cxnId="{B8B5C28D-93E7-49C4-B3A2-C467386A79BD}">
      <dgm:prSet/>
      <dgm:spPr/>
      <dgm:t>
        <a:bodyPr/>
        <a:lstStyle/>
        <a:p>
          <a:endParaRPr lang="ru-RU"/>
        </a:p>
      </dgm:t>
    </dgm:pt>
    <dgm:pt modelId="{5E813716-7945-4748-93C4-435C9CD0F504}" type="sibTrans" cxnId="{B8B5C28D-93E7-49C4-B3A2-C467386A79BD}">
      <dgm:prSet/>
      <dgm:spPr/>
      <dgm:t>
        <a:bodyPr/>
        <a:lstStyle/>
        <a:p>
          <a:endParaRPr lang="ru-RU"/>
        </a:p>
      </dgm:t>
    </dgm:pt>
    <dgm:pt modelId="{22492DFE-F034-4887-AF05-D823D72486FB}">
      <dgm:prSet phldrT="[Текст]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14 методических объединений</a:t>
          </a:r>
        </a:p>
      </dgm:t>
    </dgm:pt>
    <dgm:pt modelId="{691318C0-7C93-43FE-BFA5-266F10575382}" type="parTrans" cxnId="{AF2C680A-E890-4C84-B1F2-60536A9F58CF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8D2946C8-01C0-4782-8784-F13EBFC82B60}" type="sibTrans" cxnId="{AF2C680A-E890-4C84-B1F2-60536A9F58CF}">
      <dgm:prSet/>
      <dgm:spPr/>
      <dgm:t>
        <a:bodyPr/>
        <a:lstStyle/>
        <a:p>
          <a:endParaRPr lang="ru-RU"/>
        </a:p>
      </dgm:t>
    </dgm:pt>
    <dgm:pt modelId="{D048A0CF-42DA-4330-96BB-DFFAA9B7498D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4 фестиваля</a:t>
          </a:r>
        </a:p>
      </dgm:t>
    </dgm:pt>
    <dgm:pt modelId="{AE894BEE-7715-42BD-8B0F-23819D50276D}" type="parTrans" cxnId="{9529AA6A-83DB-4F18-88B5-84FA2C0EBF9E}">
      <dgm:prSet/>
      <dgm:spPr/>
      <dgm:t>
        <a:bodyPr/>
        <a:lstStyle/>
        <a:p>
          <a:endParaRPr lang="ru-RU"/>
        </a:p>
      </dgm:t>
    </dgm:pt>
    <dgm:pt modelId="{2E35DBA9-7E9E-4335-9C8F-3C243692A9DB}" type="sibTrans" cxnId="{9529AA6A-83DB-4F18-88B5-84FA2C0EBF9E}">
      <dgm:prSet/>
      <dgm:spPr/>
      <dgm:t>
        <a:bodyPr/>
        <a:lstStyle/>
        <a:p>
          <a:endParaRPr lang="ru-RU"/>
        </a:p>
      </dgm:t>
    </dgm:pt>
    <dgm:pt modelId="{1B4AB37B-1B34-4CF8-9C47-EE37B2816E25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10 концертов</a:t>
          </a:r>
        </a:p>
      </dgm:t>
    </dgm:pt>
    <dgm:pt modelId="{2D38B3E2-3780-42FF-83E5-AB40978F27B2}" type="parTrans" cxnId="{E6FBAAC5-EF50-4C4A-BA44-18015F72E867}">
      <dgm:prSet/>
      <dgm:spPr/>
      <dgm:t>
        <a:bodyPr/>
        <a:lstStyle/>
        <a:p>
          <a:endParaRPr lang="ru-RU"/>
        </a:p>
      </dgm:t>
    </dgm:pt>
    <dgm:pt modelId="{C268C3E6-B8D9-4694-93AF-259D67148C29}" type="sibTrans" cxnId="{E6FBAAC5-EF50-4C4A-BA44-18015F72E867}">
      <dgm:prSet/>
      <dgm:spPr/>
      <dgm:t>
        <a:bodyPr/>
        <a:lstStyle/>
        <a:p>
          <a:endParaRPr lang="ru-RU"/>
        </a:p>
      </dgm:t>
    </dgm:pt>
    <dgm:pt modelId="{E0C61564-7A04-43F5-BF37-CA98C64F6ED7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15 мастер-классов</a:t>
          </a:r>
        </a:p>
      </dgm:t>
    </dgm:pt>
    <dgm:pt modelId="{F30531F5-95DE-4006-BF3C-59E417F27A54}" type="parTrans" cxnId="{90A306DD-45DF-408B-A1FB-33308969D238}">
      <dgm:prSet/>
      <dgm:spPr/>
      <dgm:t>
        <a:bodyPr/>
        <a:lstStyle/>
        <a:p>
          <a:endParaRPr lang="ru-RU"/>
        </a:p>
      </dgm:t>
    </dgm:pt>
    <dgm:pt modelId="{C96AE810-4AC9-4864-B494-E968060026AB}" type="sibTrans" cxnId="{90A306DD-45DF-408B-A1FB-33308969D238}">
      <dgm:prSet/>
      <dgm:spPr/>
      <dgm:t>
        <a:bodyPr/>
        <a:lstStyle/>
        <a:p>
          <a:endParaRPr lang="ru-RU"/>
        </a:p>
      </dgm:t>
    </dgm:pt>
    <dgm:pt modelId="{E696A604-3B72-4DD1-A636-A4DC4597C05D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2 выставки</a:t>
          </a:r>
        </a:p>
      </dgm:t>
    </dgm:pt>
    <dgm:pt modelId="{C04CC8C9-08C6-4E74-8B67-E35AAA8B3663}" type="parTrans" cxnId="{A2EE17AF-AE9C-4BDE-AB03-620935021E6B}">
      <dgm:prSet/>
      <dgm:spPr/>
      <dgm:t>
        <a:bodyPr/>
        <a:lstStyle/>
        <a:p>
          <a:endParaRPr lang="ru-RU"/>
        </a:p>
      </dgm:t>
    </dgm:pt>
    <dgm:pt modelId="{07EEE516-A2D8-47D0-AD45-409206B3F63E}" type="sibTrans" cxnId="{A2EE17AF-AE9C-4BDE-AB03-620935021E6B}">
      <dgm:prSet/>
      <dgm:spPr/>
      <dgm:t>
        <a:bodyPr/>
        <a:lstStyle/>
        <a:p>
          <a:endParaRPr lang="ru-RU"/>
        </a:p>
      </dgm:t>
    </dgm:pt>
    <dgm:pt modelId="{150FD274-D1DC-4DB0-9261-D5E5922BCEDD}">
      <dgm:prSet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профессиональный конкурс</a:t>
          </a:r>
        </a:p>
      </dgm:t>
    </dgm:pt>
    <dgm:pt modelId="{AE5968F6-3411-4053-B08F-C6379301C119}" type="parTrans" cxnId="{80C09117-8E8E-425B-A5EF-C99D1026DEBC}">
      <dgm:prSet/>
      <dgm:spPr/>
      <dgm:t>
        <a:bodyPr/>
        <a:lstStyle/>
        <a:p>
          <a:endParaRPr lang="ru-RU"/>
        </a:p>
      </dgm:t>
    </dgm:pt>
    <dgm:pt modelId="{AF019285-B911-4023-B8AD-7AC66BC47E89}" type="sibTrans" cxnId="{80C09117-8E8E-425B-A5EF-C99D1026DEBC}">
      <dgm:prSet/>
      <dgm:spPr/>
      <dgm:t>
        <a:bodyPr/>
        <a:lstStyle/>
        <a:p>
          <a:endParaRPr lang="ru-RU"/>
        </a:p>
      </dgm:t>
    </dgm:pt>
    <dgm:pt modelId="{66F14D35-8FFF-4E9D-9036-CE9168BC45A6}">
      <dgm:prSet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фестиваль</a:t>
          </a:r>
        </a:p>
      </dgm:t>
    </dgm:pt>
    <dgm:pt modelId="{3E2CC95C-B292-4267-B615-3B518D365FA6}" type="parTrans" cxnId="{820B043B-6BE3-446A-B544-F35BFDE070DC}">
      <dgm:prSet/>
      <dgm:spPr/>
      <dgm:t>
        <a:bodyPr/>
        <a:lstStyle/>
        <a:p>
          <a:endParaRPr lang="ru-RU"/>
        </a:p>
      </dgm:t>
    </dgm:pt>
    <dgm:pt modelId="{D531AAAA-E35F-4B9B-8A5C-7760BC47CCF2}" type="sibTrans" cxnId="{820B043B-6BE3-446A-B544-F35BFDE070DC}">
      <dgm:prSet/>
      <dgm:spPr/>
      <dgm:t>
        <a:bodyPr/>
        <a:lstStyle/>
        <a:p>
          <a:endParaRPr lang="ru-RU"/>
        </a:p>
      </dgm:t>
    </dgm:pt>
    <dgm:pt modelId="{89845EB0-2042-4DD1-BA55-BC09A4E0A852}">
      <dgm:prSet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выставка</a:t>
          </a:r>
        </a:p>
      </dgm:t>
    </dgm:pt>
    <dgm:pt modelId="{81504999-8258-4221-8602-E57FBE711FB1}" type="parTrans" cxnId="{2A5B09E6-FE56-4E92-9257-8F848F350275}">
      <dgm:prSet/>
      <dgm:spPr/>
      <dgm:t>
        <a:bodyPr/>
        <a:lstStyle/>
        <a:p>
          <a:endParaRPr lang="ru-RU"/>
        </a:p>
      </dgm:t>
    </dgm:pt>
    <dgm:pt modelId="{2B5340D7-61C9-46D6-9B7C-D4423F479DAD}" type="sibTrans" cxnId="{2A5B09E6-FE56-4E92-9257-8F848F350275}">
      <dgm:prSet/>
      <dgm:spPr/>
      <dgm:t>
        <a:bodyPr/>
        <a:lstStyle/>
        <a:p>
          <a:endParaRPr lang="ru-RU"/>
        </a:p>
      </dgm:t>
    </dgm:pt>
    <dgm:pt modelId="{5A88B730-18E4-433B-BD71-82DACE403DC7}">
      <dgm:prSet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i="1" dirty="0"/>
            <a:t>концерты</a:t>
          </a:r>
        </a:p>
      </dgm:t>
    </dgm:pt>
    <dgm:pt modelId="{59C58CF4-DB6B-4287-9F3D-9FC1DC596A7A}" type="parTrans" cxnId="{C25A3B3F-BEB1-4D3D-AD86-6ACE21450F0B}">
      <dgm:prSet/>
      <dgm:spPr/>
      <dgm:t>
        <a:bodyPr/>
        <a:lstStyle/>
        <a:p>
          <a:endParaRPr lang="ru-RU"/>
        </a:p>
      </dgm:t>
    </dgm:pt>
    <dgm:pt modelId="{F34EB272-562E-45D7-85FA-718554139CED}" type="sibTrans" cxnId="{C25A3B3F-BEB1-4D3D-AD86-6ACE21450F0B}">
      <dgm:prSet/>
      <dgm:spPr/>
      <dgm:t>
        <a:bodyPr/>
        <a:lstStyle/>
        <a:p>
          <a:endParaRPr lang="ru-RU"/>
        </a:p>
      </dgm:t>
    </dgm:pt>
    <dgm:pt modelId="{49A69658-8EB1-49B7-AFEC-F5FEAA9E12DB}" type="pres">
      <dgm:prSet presAssocID="{FCE0F8A9-7D33-4863-A9B7-59DA6464C67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762F69D-125D-4610-A86F-3C53676552A8}" type="pres">
      <dgm:prSet presAssocID="{E0D446F7-228C-4ED2-A72B-5B89368AB78F}" presName="root" presStyleCnt="0"/>
      <dgm:spPr/>
    </dgm:pt>
    <dgm:pt modelId="{309DE021-E24E-42D9-944F-9C6F814F3ABE}" type="pres">
      <dgm:prSet presAssocID="{E0D446F7-228C-4ED2-A72B-5B89368AB78F}" presName="rootComposite" presStyleCnt="0"/>
      <dgm:spPr/>
    </dgm:pt>
    <dgm:pt modelId="{F954301A-0015-46AB-897E-E7DDAA03E895}" type="pres">
      <dgm:prSet presAssocID="{E0D446F7-228C-4ED2-A72B-5B89368AB78F}" presName="rootText" presStyleLbl="node1" presStyleIdx="0" presStyleCnt="2" custScaleX="351657" custScaleY="150710"/>
      <dgm:spPr/>
      <dgm:t>
        <a:bodyPr/>
        <a:lstStyle/>
        <a:p>
          <a:endParaRPr lang="ru-RU"/>
        </a:p>
      </dgm:t>
    </dgm:pt>
    <dgm:pt modelId="{8468C660-B10D-44BC-86B5-1579F3387EF1}" type="pres">
      <dgm:prSet presAssocID="{E0D446F7-228C-4ED2-A72B-5B89368AB78F}" presName="rootConnector" presStyleLbl="node1" presStyleIdx="0" presStyleCnt="2"/>
      <dgm:spPr/>
      <dgm:t>
        <a:bodyPr/>
        <a:lstStyle/>
        <a:p>
          <a:endParaRPr lang="ru-RU"/>
        </a:p>
      </dgm:t>
    </dgm:pt>
    <dgm:pt modelId="{683103CB-8DF0-4145-BFCB-25EC26EA7C34}" type="pres">
      <dgm:prSet presAssocID="{E0D446F7-228C-4ED2-A72B-5B89368AB78F}" presName="childShape" presStyleCnt="0"/>
      <dgm:spPr/>
    </dgm:pt>
    <dgm:pt modelId="{8264C82D-F5FD-4724-97D9-2310E52C4D62}" type="pres">
      <dgm:prSet presAssocID="{61F08421-5DB9-4535-BC42-91B9AF488985}" presName="Name13" presStyleLbl="parChTrans1D2" presStyleIdx="0" presStyleCnt="12"/>
      <dgm:spPr/>
      <dgm:t>
        <a:bodyPr/>
        <a:lstStyle/>
        <a:p>
          <a:endParaRPr lang="ru-RU"/>
        </a:p>
      </dgm:t>
    </dgm:pt>
    <dgm:pt modelId="{1665A648-F9B1-4741-B15B-82CE2CC0631C}" type="pres">
      <dgm:prSet presAssocID="{E4881F38-1CA3-4637-A941-D24B3C6E1256}" presName="childText" presStyleLbl="bgAcc1" presStyleIdx="0" presStyleCnt="12" custScaleX="26892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367CEC-C625-46EB-B0A3-07FF87069227}" type="pres">
      <dgm:prSet presAssocID="{AE894BEE-7715-42BD-8B0F-23819D50276D}" presName="Name13" presStyleLbl="parChTrans1D2" presStyleIdx="1" presStyleCnt="12"/>
      <dgm:spPr/>
      <dgm:t>
        <a:bodyPr/>
        <a:lstStyle/>
        <a:p>
          <a:endParaRPr lang="ru-RU"/>
        </a:p>
      </dgm:t>
    </dgm:pt>
    <dgm:pt modelId="{4AD1D5D7-20FF-4F15-8069-FA7C30B4BB00}" type="pres">
      <dgm:prSet presAssocID="{D048A0CF-42DA-4330-96BB-DFFAA9B7498D}" presName="childText" presStyleLbl="bgAcc1" presStyleIdx="1" presStyleCnt="12" custScaleX="26892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01E0EB-63FB-4FA5-AAD2-FBB66108CA41}" type="pres">
      <dgm:prSet presAssocID="{2D38B3E2-3780-42FF-83E5-AB40978F27B2}" presName="Name13" presStyleLbl="parChTrans1D2" presStyleIdx="2" presStyleCnt="12"/>
      <dgm:spPr/>
      <dgm:t>
        <a:bodyPr/>
        <a:lstStyle/>
        <a:p>
          <a:endParaRPr lang="ru-RU"/>
        </a:p>
      </dgm:t>
    </dgm:pt>
    <dgm:pt modelId="{8A2E1941-A805-4EBD-82CA-EEC59D6500B0}" type="pres">
      <dgm:prSet presAssocID="{1B4AB37B-1B34-4CF8-9C47-EE37B2816E25}" presName="childText" presStyleLbl="bgAcc1" presStyleIdx="2" presStyleCnt="12" custScaleX="26892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1B1C8-705B-4AF0-B497-B98BD03759DB}" type="pres">
      <dgm:prSet presAssocID="{F30531F5-95DE-4006-BF3C-59E417F27A54}" presName="Name13" presStyleLbl="parChTrans1D2" presStyleIdx="3" presStyleCnt="12"/>
      <dgm:spPr/>
      <dgm:t>
        <a:bodyPr/>
        <a:lstStyle/>
        <a:p>
          <a:endParaRPr lang="ru-RU"/>
        </a:p>
      </dgm:t>
    </dgm:pt>
    <dgm:pt modelId="{F8062319-3C01-45C7-B6D6-C79437CA48DA}" type="pres">
      <dgm:prSet presAssocID="{E0C61564-7A04-43F5-BF37-CA98C64F6ED7}" presName="childText" presStyleLbl="bgAcc1" presStyleIdx="3" presStyleCnt="12" custScaleX="26892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573C0-AEE4-41AC-9FA3-C85EDDD798A5}" type="pres">
      <dgm:prSet presAssocID="{C04CC8C9-08C6-4E74-8B67-E35AAA8B3663}" presName="Name13" presStyleLbl="parChTrans1D2" presStyleIdx="4" presStyleCnt="12"/>
      <dgm:spPr/>
      <dgm:t>
        <a:bodyPr/>
        <a:lstStyle/>
        <a:p>
          <a:endParaRPr lang="ru-RU"/>
        </a:p>
      </dgm:t>
    </dgm:pt>
    <dgm:pt modelId="{1E92A486-6DDC-4856-B793-05DBB419183E}" type="pres">
      <dgm:prSet presAssocID="{E696A604-3B72-4DD1-A636-A4DC4597C05D}" presName="childText" presStyleLbl="bgAcc1" presStyleIdx="4" presStyleCnt="12" custScaleX="26892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99A30E-F0C5-49BE-812F-0B94082AE5AE}" type="pres">
      <dgm:prSet presAssocID="{F8AF95D7-43A2-4EE2-893E-FCF550D27496}" presName="Name13" presStyleLbl="parChTrans1D2" presStyleIdx="5" presStyleCnt="12"/>
      <dgm:spPr/>
      <dgm:t>
        <a:bodyPr/>
        <a:lstStyle/>
        <a:p>
          <a:endParaRPr lang="ru-RU"/>
        </a:p>
      </dgm:t>
    </dgm:pt>
    <dgm:pt modelId="{0FB0F6A3-7E4A-4A8D-AF55-CD5994290728}" type="pres">
      <dgm:prSet presAssocID="{BE31F237-4592-4E2F-A28A-581107004A79}" presName="childText" presStyleLbl="bgAcc1" presStyleIdx="5" presStyleCnt="12" custScaleX="29061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ED7A7-0D34-4919-9795-0FEA9FFA046B}" type="pres">
      <dgm:prSet presAssocID="{579C567E-8B76-4730-A655-70D6ACF5E5F7}" presName="root" presStyleCnt="0"/>
      <dgm:spPr/>
    </dgm:pt>
    <dgm:pt modelId="{A1EF98EF-C6F5-41B9-891F-EA0DE8651E20}" type="pres">
      <dgm:prSet presAssocID="{579C567E-8B76-4730-A655-70D6ACF5E5F7}" presName="rootComposite" presStyleCnt="0"/>
      <dgm:spPr/>
    </dgm:pt>
    <dgm:pt modelId="{CB7FC681-7D6C-4FB6-B264-48460A6357E2}" type="pres">
      <dgm:prSet presAssocID="{579C567E-8B76-4730-A655-70D6ACF5E5F7}" presName="rootText" presStyleLbl="node1" presStyleIdx="1" presStyleCnt="2" custScaleX="355646" custScaleY="152132"/>
      <dgm:spPr/>
      <dgm:t>
        <a:bodyPr/>
        <a:lstStyle/>
        <a:p>
          <a:endParaRPr lang="ru-RU"/>
        </a:p>
      </dgm:t>
    </dgm:pt>
    <dgm:pt modelId="{3AF0562B-F565-4FFC-B886-86595D6BFCA3}" type="pres">
      <dgm:prSet presAssocID="{579C567E-8B76-4730-A655-70D6ACF5E5F7}" presName="rootConnector" presStyleLbl="node1" presStyleIdx="1" presStyleCnt="2"/>
      <dgm:spPr/>
      <dgm:t>
        <a:bodyPr/>
        <a:lstStyle/>
        <a:p>
          <a:endParaRPr lang="ru-RU"/>
        </a:p>
      </dgm:t>
    </dgm:pt>
    <dgm:pt modelId="{C3A2DFA3-B543-4F70-B379-19296F1513C8}" type="pres">
      <dgm:prSet presAssocID="{579C567E-8B76-4730-A655-70D6ACF5E5F7}" presName="childShape" presStyleCnt="0"/>
      <dgm:spPr/>
    </dgm:pt>
    <dgm:pt modelId="{AF2B7CC9-57D5-48CF-BDFB-C6BBFDDCF71C}" type="pres">
      <dgm:prSet presAssocID="{A392C2B0-3EA4-4B98-8A7C-41B3B682C982}" presName="Name13" presStyleLbl="parChTrans1D2" presStyleIdx="6" presStyleCnt="12"/>
      <dgm:spPr/>
      <dgm:t>
        <a:bodyPr/>
        <a:lstStyle/>
        <a:p>
          <a:endParaRPr lang="ru-RU"/>
        </a:p>
      </dgm:t>
    </dgm:pt>
    <dgm:pt modelId="{63711099-2C7E-4E74-9A80-1A88E08BAE8B}" type="pres">
      <dgm:prSet presAssocID="{0CE4D221-0055-4344-9944-9958276B8156}" presName="childText" presStyleLbl="bgAcc1" presStyleIdx="6" presStyleCnt="12" custScaleX="26892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799EA6-2627-495C-AF2D-9A0C6F910BEE}" type="pres">
      <dgm:prSet presAssocID="{AE5968F6-3411-4053-B08F-C6379301C119}" presName="Name13" presStyleLbl="parChTrans1D2" presStyleIdx="7" presStyleCnt="12"/>
      <dgm:spPr/>
      <dgm:t>
        <a:bodyPr/>
        <a:lstStyle/>
        <a:p>
          <a:endParaRPr lang="ru-RU"/>
        </a:p>
      </dgm:t>
    </dgm:pt>
    <dgm:pt modelId="{3B26ADBB-9AFF-42B3-917C-C6682DBB9178}" type="pres">
      <dgm:prSet presAssocID="{150FD274-D1DC-4DB0-9261-D5E5922BCEDD}" presName="childText" presStyleLbl="bgAcc1" presStyleIdx="7" presStyleCnt="12" custScaleX="26892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897DD8-80CC-4313-8BB2-69F1AEC41211}" type="pres">
      <dgm:prSet presAssocID="{3E2CC95C-B292-4267-B615-3B518D365FA6}" presName="Name13" presStyleLbl="parChTrans1D2" presStyleIdx="8" presStyleCnt="12"/>
      <dgm:spPr/>
      <dgm:t>
        <a:bodyPr/>
        <a:lstStyle/>
        <a:p>
          <a:endParaRPr lang="ru-RU"/>
        </a:p>
      </dgm:t>
    </dgm:pt>
    <dgm:pt modelId="{0FF18510-02D9-4E8A-A1BF-DAF605F67C42}" type="pres">
      <dgm:prSet presAssocID="{66F14D35-8FFF-4E9D-9036-CE9168BC45A6}" presName="childText" presStyleLbl="bgAcc1" presStyleIdx="8" presStyleCnt="12" custScaleX="26892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8061EF-B9FB-4B58-9268-24D0936F900F}" type="pres">
      <dgm:prSet presAssocID="{81504999-8258-4221-8602-E57FBE711FB1}" presName="Name13" presStyleLbl="parChTrans1D2" presStyleIdx="9" presStyleCnt="12"/>
      <dgm:spPr/>
      <dgm:t>
        <a:bodyPr/>
        <a:lstStyle/>
        <a:p>
          <a:endParaRPr lang="ru-RU"/>
        </a:p>
      </dgm:t>
    </dgm:pt>
    <dgm:pt modelId="{25C14320-E6EA-47A4-94CF-653730185EC1}" type="pres">
      <dgm:prSet presAssocID="{89845EB0-2042-4DD1-BA55-BC09A4E0A852}" presName="childText" presStyleLbl="bgAcc1" presStyleIdx="9" presStyleCnt="12" custScaleX="26892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28142-102F-4C59-B91C-7A3859D6BC91}" type="pres">
      <dgm:prSet presAssocID="{59C58CF4-DB6B-4287-9F3D-9FC1DC596A7A}" presName="Name13" presStyleLbl="parChTrans1D2" presStyleIdx="10" presStyleCnt="12"/>
      <dgm:spPr/>
      <dgm:t>
        <a:bodyPr/>
        <a:lstStyle/>
        <a:p>
          <a:endParaRPr lang="ru-RU"/>
        </a:p>
      </dgm:t>
    </dgm:pt>
    <dgm:pt modelId="{94149701-7D9A-4807-AD7A-C1CFA1D772A9}" type="pres">
      <dgm:prSet presAssocID="{5A88B730-18E4-433B-BD71-82DACE403DC7}" presName="childText" presStyleLbl="bgAcc1" presStyleIdx="10" presStyleCnt="12" custScaleX="26892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926097-0143-43A6-802C-A5850CB11F22}" type="pres">
      <dgm:prSet presAssocID="{691318C0-7C93-43FE-BFA5-266F10575382}" presName="Name13" presStyleLbl="parChTrans1D2" presStyleIdx="11" presStyleCnt="12"/>
      <dgm:spPr/>
      <dgm:t>
        <a:bodyPr/>
        <a:lstStyle/>
        <a:p>
          <a:endParaRPr lang="ru-RU"/>
        </a:p>
      </dgm:t>
    </dgm:pt>
    <dgm:pt modelId="{9384B01F-25A3-4D7C-8448-0E47823D5A65}" type="pres">
      <dgm:prSet presAssocID="{22492DFE-F034-4887-AF05-D823D72486FB}" presName="childText" presStyleLbl="bgAcc1" presStyleIdx="11" presStyleCnt="12" custScaleX="268921" custScaleY="1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9A1F8E-BDB3-4476-B926-4491309B4DB6}" type="presOf" srcId="{E4881F38-1CA3-4637-A941-D24B3C6E1256}" destId="{1665A648-F9B1-4741-B15B-82CE2CC0631C}" srcOrd="0" destOrd="0" presId="urn:microsoft.com/office/officeart/2005/8/layout/hierarchy3"/>
    <dgm:cxn modelId="{C213BAD7-0E57-4F2F-AB0A-A7673D2919C7}" type="presOf" srcId="{0CE4D221-0055-4344-9944-9958276B8156}" destId="{63711099-2C7E-4E74-9A80-1A88E08BAE8B}" srcOrd="0" destOrd="0" presId="urn:microsoft.com/office/officeart/2005/8/layout/hierarchy3"/>
    <dgm:cxn modelId="{FCCEE316-B0B6-4044-AB59-B65C440A3894}" type="presOf" srcId="{D048A0CF-42DA-4330-96BB-DFFAA9B7498D}" destId="{4AD1D5D7-20FF-4F15-8069-FA7C30B4BB00}" srcOrd="0" destOrd="0" presId="urn:microsoft.com/office/officeart/2005/8/layout/hierarchy3"/>
    <dgm:cxn modelId="{80C09117-8E8E-425B-A5EF-C99D1026DEBC}" srcId="{579C567E-8B76-4730-A655-70D6ACF5E5F7}" destId="{150FD274-D1DC-4DB0-9261-D5E5922BCEDD}" srcOrd="1" destOrd="0" parTransId="{AE5968F6-3411-4053-B08F-C6379301C119}" sibTransId="{AF019285-B911-4023-B8AD-7AC66BC47E89}"/>
    <dgm:cxn modelId="{B8B5C28D-93E7-49C4-B3A2-C467386A79BD}" srcId="{579C567E-8B76-4730-A655-70D6ACF5E5F7}" destId="{0CE4D221-0055-4344-9944-9958276B8156}" srcOrd="0" destOrd="0" parTransId="{A392C2B0-3EA4-4B98-8A7C-41B3B682C982}" sibTransId="{5E813716-7945-4748-93C4-435C9CD0F504}"/>
    <dgm:cxn modelId="{AFE1A787-C7D6-404D-BA56-4E1701FE2BE6}" srcId="{FCE0F8A9-7D33-4863-A9B7-59DA6464C670}" destId="{E0D446F7-228C-4ED2-A72B-5B89368AB78F}" srcOrd="0" destOrd="0" parTransId="{5F6FCE33-D49D-4F50-93D7-8706DD46F133}" sibTransId="{E3EAA34C-24D4-42D4-B553-9221795F5639}"/>
    <dgm:cxn modelId="{F9C596E2-FCCA-4616-B6FA-B2A1CAF86845}" srcId="{E0D446F7-228C-4ED2-A72B-5B89368AB78F}" destId="{BE31F237-4592-4E2F-A28A-581107004A79}" srcOrd="5" destOrd="0" parTransId="{F8AF95D7-43A2-4EE2-893E-FCF550D27496}" sibTransId="{F2D8F786-044E-477E-B619-5BB1345595EB}"/>
    <dgm:cxn modelId="{E6FBAAC5-EF50-4C4A-BA44-18015F72E867}" srcId="{E0D446F7-228C-4ED2-A72B-5B89368AB78F}" destId="{1B4AB37B-1B34-4CF8-9C47-EE37B2816E25}" srcOrd="2" destOrd="0" parTransId="{2D38B3E2-3780-42FF-83E5-AB40978F27B2}" sibTransId="{C268C3E6-B8D9-4694-93AF-259D67148C29}"/>
    <dgm:cxn modelId="{B0AFF10E-2661-40D6-B8BE-40C7C5F921BF}" type="presOf" srcId="{579C567E-8B76-4730-A655-70D6ACF5E5F7}" destId="{3AF0562B-F565-4FFC-B886-86595D6BFCA3}" srcOrd="1" destOrd="0" presId="urn:microsoft.com/office/officeart/2005/8/layout/hierarchy3"/>
    <dgm:cxn modelId="{2A5B09E6-FE56-4E92-9257-8F848F350275}" srcId="{579C567E-8B76-4730-A655-70D6ACF5E5F7}" destId="{89845EB0-2042-4DD1-BA55-BC09A4E0A852}" srcOrd="3" destOrd="0" parTransId="{81504999-8258-4221-8602-E57FBE711FB1}" sibTransId="{2B5340D7-61C9-46D6-9B7C-D4423F479DAD}"/>
    <dgm:cxn modelId="{983AF1CD-A20A-4D48-B78A-49BA65E2B979}" type="presOf" srcId="{150FD274-D1DC-4DB0-9261-D5E5922BCEDD}" destId="{3B26ADBB-9AFF-42B3-917C-C6682DBB9178}" srcOrd="0" destOrd="0" presId="urn:microsoft.com/office/officeart/2005/8/layout/hierarchy3"/>
    <dgm:cxn modelId="{D700055B-701F-44D0-97B8-4EE8A20F0B79}" type="presOf" srcId="{AE5968F6-3411-4053-B08F-C6379301C119}" destId="{FD799EA6-2627-495C-AF2D-9A0C6F910BEE}" srcOrd="0" destOrd="0" presId="urn:microsoft.com/office/officeart/2005/8/layout/hierarchy3"/>
    <dgm:cxn modelId="{AF2C680A-E890-4C84-B1F2-60536A9F58CF}" srcId="{579C567E-8B76-4730-A655-70D6ACF5E5F7}" destId="{22492DFE-F034-4887-AF05-D823D72486FB}" srcOrd="5" destOrd="0" parTransId="{691318C0-7C93-43FE-BFA5-266F10575382}" sibTransId="{8D2946C8-01C0-4782-8784-F13EBFC82B60}"/>
    <dgm:cxn modelId="{C25A3B3F-BEB1-4D3D-AD86-6ACE21450F0B}" srcId="{579C567E-8B76-4730-A655-70D6ACF5E5F7}" destId="{5A88B730-18E4-433B-BD71-82DACE403DC7}" srcOrd="4" destOrd="0" parTransId="{59C58CF4-DB6B-4287-9F3D-9FC1DC596A7A}" sibTransId="{F34EB272-562E-45D7-85FA-718554139CED}"/>
    <dgm:cxn modelId="{2AE8D5B0-E8B7-4057-A6E6-D747D0DE6D3C}" type="presOf" srcId="{22492DFE-F034-4887-AF05-D823D72486FB}" destId="{9384B01F-25A3-4D7C-8448-0E47823D5A65}" srcOrd="0" destOrd="0" presId="urn:microsoft.com/office/officeart/2005/8/layout/hierarchy3"/>
    <dgm:cxn modelId="{D4EBD51F-01FF-4C52-B6AA-5D80B83A781E}" type="presOf" srcId="{89845EB0-2042-4DD1-BA55-BC09A4E0A852}" destId="{25C14320-E6EA-47A4-94CF-653730185EC1}" srcOrd="0" destOrd="0" presId="urn:microsoft.com/office/officeart/2005/8/layout/hierarchy3"/>
    <dgm:cxn modelId="{54E6B9FC-8155-41ED-9551-12C21AE9A16C}" type="presOf" srcId="{E0C61564-7A04-43F5-BF37-CA98C64F6ED7}" destId="{F8062319-3C01-45C7-B6D6-C79437CA48DA}" srcOrd="0" destOrd="0" presId="urn:microsoft.com/office/officeart/2005/8/layout/hierarchy3"/>
    <dgm:cxn modelId="{CE2B907E-5314-424B-93B4-18161B103023}" type="presOf" srcId="{E0D446F7-228C-4ED2-A72B-5B89368AB78F}" destId="{8468C660-B10D-44BC-86B5-1579F3387EF1}" srcOrd="1" destOrd="0" presId="urn:microsoft.com/office/officeart/2005/8/layout/hierarchy3"/>
    <dgm:cxn modelId="{4BC3CE5B-1520-46FC-AE1D-6D523611AEF6}" type="presOf" srcId="{A392C2B0-3EA4-4B98-8A7C-41B3B682C982}" destId="{AF2B7CC9-57D5-48CF-BDFB-C6BBFDDCF71C}" srcOrd="0" destOrd="0" presId="urn:microsoft.com/office/officeart/2005/8/layout/hierarchy3"/>
    <dgm:cxn modelId="{824FBF39-556D-463B-A442-064858301627}" type="presOf" srcId="{66F14D35-8FFF-4E9D-9036-CE9168BC45A6}" destId="{0FF18510-02D9-4E8A-A1BF-DAF605F67C42}" srcOrd="0" destOrd="0" presId="urn:microsoft.com/office/officeart/2005/8/layout/hierarchy3"/>
    <dgm:cxn modelId="{2F9FFB87-F8D2-4962-B0B7-907EDFFE10F2}" srcId="{FCE0F8A9-7D33-4863-A9B7-59DA6464C670}" destId="{579C567E-8B76-4730-A655-70D6ACF5E5F7}" srcOrd="1" destOrd="0" parTransId="{D2E065C6-5BD7-48BF-B573-118ED06252AA}" sibTransId="{AC54A530-45E1-4DE3-B30C-E9F01A57D45C}"/>
    <dgm:cxn modelId="{B858B562-3E01-43DC-A238-30B79A88AB26}" srcId="{E0D446F7-228C-4ED2-A72B-5B89368AB78F}" destId="{E4881F38-1CA3-4637-A941-D24B3C6E1256}" srcOrd="0" destOrd="0" parTransId="{61F08421-5DB9-4535-BC42-91B9AF488985}" sibTransId="{A6E48EF5-BA2E-4F41-8B71-4F3E2181216B}"/>
    <dgm:cxn modelId="{1E3D0D91-D74C-4DFF-8975-FD77601C71B8}" type="presOf" srcId="{AE894BEE-7715-42BD-8B0F-23819D50276D}" destId="{76367CEC-C625-46EB-B0A3-07FF87069227}" srcOrd="0" destOrd="0" presId="urn:microsoft.com/office/officeart/2005/8/layout/hierarchy3"/>
    <dgm:cxn modelId="{041C4E41-0A80-4482-8800-2472690741EF}" type="presOf" srcId="{691318C0-7C93-43FE-BFA5-266F10575382}" destId="{FE926097-0143-43A6-802C-A5850CB11F22}" srcOrd="0" destOrd="0" presId="urn:microsoft.com/office/officeart/2005/8/layout/hierarchy3"/>
    <dgm:cxn modelId="{E8FF46B6-C81E-4ECA-B8C0-FC11346B3362}" type="presOf" srcId="{BE31F237-4592-4E2F-A28A-581107004A79}" destId="{0FB0F6A3-7E4A-4A8D-AF55-CD5994290728}" srcOrd="0" destOrd="0" presId="urn:microsoft.com/office/officeart/2005/8/layout/hierarchy3"/>
    <dgm:cxn modelId="{AE5D7B33-91D3-4586-8AE5-AECDF6B8360D}" type="presOf" srcId="{E0D446F7-228C-4ED2-A72B-5B89368AB78F}" destId="{F954301A-0015-46AB-897E-E7DDAA03E895}" srcOrd="0" destOrd="0" presId="urn:microsoft.com/office/officeart/2005/8/layout/hierarchy3"/>
    <dgm:cxn modelId="{433911B2-129F-468B-A0F6-BF8F72D48BB6}" type="presOf" srcId="{81504999-8258-4221-8602-E57FBE711FB1}" destId="{1A8061EF-B9FB-4B58-9268-24D0936F900F}" srcOrd="0" destOrd="0" presId="urn:microsoft.com/office/officeart/2005/8/layout/hierarchy3"/>
    <dgm:cxn modelId="{12869D9F-CF4B-4A4D-B624-31F7AECBAFC2}" type="presOf" srcId="{2D38B3E2-3780-42FF-83E5-AB40978F27B2}" destId="{D801E0EB-63FB-4FA5-AAD2-FBB66108CA41}" srcOrd="0" destOrd="0" presId="urn:microsoft.com/office/officeart/2005/8/layout/hierarchy3"/>
    <dgm:cxn modelId="{5E4B7BF2-283D-4119-A96D-B75E88333822}" type="presOf" srcId="{5A88B730-18E4-433B-BD71-82DACE403DC7}" destId="{94149701-7D9A-4807-AD7A-C1CFA1D772A9}" srcOrd="0" destOrd="0" presId="urn:microsoft.com/office/officeart/2005/8/layout/hierarchy3"/>
    <dgm:cxn modelId="{94165D40-2E27-44E7-A7E5-7A488BE0A2DA}" type="presOf" srcId="{F30531F5-95DE-4006-BF3C-59E417F27A54}" destId="{F9B1B1C8-705B-4AF0-B497-B98BD03759DB}" srcOrd="0" destOrd="0" presId="urn:microsoft.com/office/officeart/2005/8/layout/hierarchy3"/>
    <dgm:cxn modelId="{A753DCF5-10F2-402B-8AD0-D93B9A4C8D2A}" type="presOf" srcId="{FCE0F8A9-7D33-4863-A9B7-59DA6464C670}" destId="{49A69658-8EB1-49B7-AFEC-F5FEAA9E12DB}" srcOrd="0" destOrd="0" presId="urn:microsoft.com/office/officeart/2005/8/layout/hierarchy3"/>
    <dgm:cxn modelId="{6E6E07F6-3C15-4F02-8AE0-A239F1BFF3C9}" type="presOf" srcId="{C04CC8C9-08C6-4E74-8B67-E35AAA8B3663}" destId="{9C5573C0-AEE4-41AC-9FA3-C85EDDD798A5}" srcOrd="0" destOrd="0" presId="urn:microsoft.com/office/officeart/2005/8/layout/hierarchy3"/>
    <dgm:cxn modelId="{115E88BF-F814-4A63-998A-560C073EB5B2}" type="presOf" srcId="{3E2CC95C-B292-4267-B615-3B518D365FA6}" destId="{B0897DD8-80CC-4313-8BB2-69F1AEC41211}" srcOrd="0" destOrd="0" presId="urn:microsoft.com/office/officeart/2005/8/layout/hierarchy3"/>
    <dgm:cxn modelId="{90A306DD-45DF-408B-A1FB-33308969D238}" srcId="{E0D446F7-228C-4ED2-A72B-5B89368AB78F}" destId="{E0C61564-7A04-43F5-BF37-CA98C64F6ED7}" srcOrd="3" destOrd="0" parTransId="{F30531F5-95DE-4006-BF3C-59E417F27A54}" sibTransId="{C96AE810-4AC9-4864-B494-E968060026AB}"/>
    <dgm:cxn modelId="{420CC326-8101-4295-93C2-D15844D44CDB}" type="presOf" srcId="{1B4AB37B-1B34-4CF8-9C47-EE37B2816E25}" destId="{8A2E1941-A805-4EBD-82CA-EEC59D6500B0}" srcOrd="0" destOrd="0" presId="urn:microsoft.com/office/officeart/2005/8/layout/hierarchy3"/>
    <dgm:cxn modelId="{EBA3ED6D-C389-43D0-9E21-667DAE24E849}" type="presOf" srcId="{59C58CF4-DB6B-4287-9F3D-9FC1DC596A7A}" destId="{22F28142-102F-4C59-B91C-7A3859D6BC91}" srcOrd="0" destOrd="0" presId="urn:microsoft.com/office/officeart/2005/8/layout/hierarchy3"/>
    <dgm:cxn modelId="{A565AB5B-8E93-4378-B028-69EAAA88B759}" type="presOf" srcId="{61F08421-5DB9-4535-BC42-91B9AF488985}" destId="{8264C82D-F5FD-4724-97D9-2310E52C4D62}" srcOrd="0" destOrd="0" presId="urn:microsoft.com/office/officeart/2005/8/layout/hierarchy3"/>
    <dgm:cxn modelId="{9529AA6A-83DB-4F18-88B5-84FA2C0EBF9E}" srcId="{E0D446F7-228C-4ED2-A72B-5B89368AB78F}" destId="{D048A0CF-42DA-4330-96BB-DFFAA9B7498D}" srcOrd="1" destOrd="0" parTransId="{AE894BEE-7715-42BD-8B0F-23819D50276D}" sibTransId="{2E35DBA9-7E9E-4335-9C8F-3C243692A9DB}"/>
    <dgm:cxn modelId="{820B043B-6BE3-446A-B544-F35BFDE070DC}" srcId="{579C567E-8B76-4730-A655-70D6ACF5E5F7}" destId="{66F14D35-8FFF-4E9D-9036-CE9168BC45A6}" srcOrd="2" destOrd="0" parTransId="{3E2CC95C-B292-4267-B615-3B518D365FA6}" sibTransId="{D531AAAA-E35F-4B9B-8A5C-7760BC47CCF2}"/>
    <dgm:cxn modelId="{6FF854C1-81BA-4F07-86DB-D9682F1A5E62}" type="presOf" srcId="{579C567E-8B76-4730-A655-70D6ACF5E5F7}" destId="{CB7FC681-7D6C-4FB6-B264-48460A6357E2}" srcOrd="0" destOrd="0" presId="urn:microsoft.com/office/officeart/2005/8/layout/hierarchy3"/>
    <dgm:cxn modelId="{A2EE17AF-AE9C-4BDE-AB03-620935021E6B}" srcId="{E0D446F7-228C-4ED2-A72B-5B89368AB78F}" destId="{E696A604-3B72-4DD1-A636-A4DC4597C05D}" srcOrd="4" destOrd="0" parTransId="{C04CC8C9-08C6-4E74-8B67-E35AAA8B3663}" sibTransId="{07EEE516-A2D8-47D0-AD45-409206B3F63E}"/>
    <dgm:cxn modelId="{5AC50875-03C0-4EC5-B43A-0E4BEAA0CB3F}" type="presOf" srcId="{E696A604-3B72-4DD1-A636-A4DC4597C05D}" destId="{1E92A486-6DDC-4856-B793-05DBB419183E}" srcOrd="0" destOrd="0" presId="urn:microsoft.com/office/officeart/2005/8/layout/hierarchy3"/>
    <dgm:cxn modelId="{21D2CFE1-059B-4BE3-A980-D282B6A8CE6E}" type="presOf" srcId="{F8AF95D7-43A2-4EE2-893E-FCF550D27496}" destId="{4499A30E-F0C5-49BE-812F-0B94082AE5AE}" srcOrd="0" destOrd="0" presId="urn:microsoft.com/office/officeart/2005/8/layout/hierarchy3"/>
    <dgm:cxn modelId="{40DB6049-4191-4B35-9A2C-692BEA610DE5}" type="presParOf" srcId="{49A69658-8EB1-49B7-AFEC-F5FEAA9E12DB}" destId="{A762F69D-125D-4610-A86F-3C53676552A8}" srcOrd="0" destOrd="0" presId="urn:microsoft.com/office/officeart/2005/8/layout/hierarchy3"/>
    <dgm:cxn modelId="{A2CD8BD4-22AF-438F-93DC-A56399363622}" type="presParOf" srcId="{A762F69D-125D-4610-A86F-3C53676552A8}" destId="{309DE021-E24E-42D9-944F-9C6F814F3ABE}" srcOrd="0" destOrd="0" presId="urn:microsoft.com/office/officeart/2005/8/layout/hierarchy3"/>
    <dgm:cxn modelId="{D23C9E4B-93A0-4EBB-8206-22CE330617EE}" type="presParOf" srcId="{309DE021-E24E-42D9-944F-9C6F814F3ABE}" destId="{F954301A-0015-46AB-897E-E7DDAA03E895}" srcOrd="0" destOrd="0" presId="urn:microsoft.com/office/officeart/2005/8/layout/hierarchy3"/>
    <dgm:cxn modelId="{990CBF1D-C2C7-43FD-91A2-0D962D288A3C}" type="presParOf" srcId="{309DE021-E24E-42D9-944F-9C6F814F3ABE}" destId="{8468C660-B10D-44BC-86B5-1579F3387EF1}" srcOrd="1" destOrd="0" presId="urn:microsoft.com/office/officeart/2005/8/layout/hierarchy3"/>
    <dgm:cxn modelId="{7D04E2C6-8C28-4D37-8268-897B6E7CA116}" type="presParOf" srcId="{A762F69D-125D-4610-A86F-3C53676552A8}" destId="{683103CB-8DF0-4145-BFCB-25EC26EA7C34}" srcOrd="1" destOrd="0" presId="urn:microsoft.com/office/officeart/2005/8/layout/hierarchy3"/>
    <dgm:cxn modelId="{79BF8778-9799-4144-B06E-302B4C554DFE}" type="presParOf" srcId="{683103CB-8DF0-4145-BFCB-25EC26EA7C34}" destId="{8264C82D-F5FD-4724-97D9-2310E52C4D62}" srcOrd="0" destOrd="0" presId="urn:microsoft.com/office/officeart/2005/8/layout/hierarchy3"/>
    <dgm:cxn modelId="{E105BF1E-CF8A-49A1-90C7-5241EF40C426}" type="presParOf" srcId="{683103CB-8DF0-4145-BFCB-25EC26EA7C34}" destId="{1665A648-F9B1-4741-B15B-82CE2CC0631C}" srcOrd="1" destOrd="0" presId="urn:microsoft.com/office/officeart/2005/8/layout/hierarchy3"/>
    <dgm:cxn modelId="{7E2F9A83-CBB2-4CEB-90FC-CB6D7CE38F86}" type="presParOf" srcId="{683103CB-8DF0-4145-BFCB-25EC26EA7C34}" destId="{76367CEC-C625-46EB-B0A3-07FF87069227}" srcOrd="2" destOrd="0" presId="urn:microsoft.com/office/officeart/2005/8/layout/hierarchy3"/>
    <dgm:cxn modelId="{BF26FB22-70E6-463C-A0A4-4F91D6CA2E33}" type="presParOf" srcId="{683103CB-8DF0-4145-BFCB-25EC26EA7C34}" destId="{4AD1D5D7-20FF-4F15-8069-FA7C30B4BB00}" srcOrd="3" destOrd="0" presId="urn:microsoft.com/office/officeart/2005/8/layout/hierarchy3"/>
    <dgm:cxn modelId="{AB32174B-DA5C-41B0-A94A-C3A3A0F4127A}" type="presParOf" srcId="{683103CB-8DF0-4145-BFCB-25EC26EA7C34}" destId="{D801E0EB-63FB-4FA5-AAD2-FBB66108CA41}" srcOrd="4" destOrd="0" presId="urn:microsoft.com/office/officeart/2005/8/layout/hierarchy3"/>
    <dgm:cxn modelId="{4ED2CDEA-9B87-49CB-888E-104477A7DA6D}" type="presParOf" srcId="{683103CB-8DF0-4145-BFCB-25EC26EA7C34}" destId="{8A2E1941-A805-4EBD-82CA-EEC59D6500B0}" srcOrd="5" destOrd="0" presId="urn:microsoft.com/office/officeart/2005/8/layout/hierarchy3"/>
    <dgm:cxn modelId="{62E884F3-EAA1-41DF-B296-ACEE43B5FD76}" type="presParOf" srcId="{683103CB-8DF0-4145-BFCB-25EC26EA7C34}" destId="{F9B1B1C8-705B-4AF0-B497-B98BD03759DB}" srcOrd="6" destOrd="0" presId="urn:microsoft.com/office/officeart/2005/8/layout/hierarchy3"/>
    <dgm:cxn modelId="{2D84A8F9-72FF-41D7-8861-430423F20AED}" type="presParOf" srcId="{683103CB-8DF0-4145-BFCB-25EC26EA7C34}" destId="{F8062319-3C01-45C7-B6D6-C79437CA48DA}" srcOrd="7" destOrd="0" presId="urn:microsoft.com/office/officeart/2005/8/layout/hierarchy3"/>
    <dgm:cxn modelId="{DB782BEA-6958-40C1-A3C8-73806FC15F21}" type="presParOf" srcId="{683103CB-8DF0-4145-BFCB-25EC26EA7C34}" destId="{9C5573C0-AEE4-41AC-9FA3-C85EDDD798A5}" srcOrd="8" destOrd="0" presId="urn:microsoft.com/office/officeart/2005/8/layout/hierarchy3"/>
    <dgm:cxn modelId="{05EA9B98-45F2-4D98-B386-AA5E6E9A8381}" type="presParOf" srcId="{683103CB-8DF0-4145-BFCB-25EC26EA7C34}" destId="{1E92A486-6DDC-4856-B793-05DBB419183E}" srcOrd="9" destOrd="0" presId="urn:microsoft.com/office/officeart/2005/8/layout/hierarchy3"/>
    <dgm:cxn modelId="{73C0E3FE-C45B-4315-AEB7-69D0D84A5E29}" type="presParOf" srcId="{683103CB-8DF0-4145-BFCB-25EC26EA7C34}" destId="{4499A30E-F0C5-49BE-812F-0B94082AE5AE}" srcOrd="10" destOrd="0" presId="urn:microsoft.com/office/officeart/2005/8/layout/hierarchy3"/>
    <dgm:cxn modelId="{7342FDBD-2464-47A0-A5D9-18594612270D}" type="presParOf" srcId="{683103CB-8DF0-4145-BFCB-25EC26EA7C34}" destId="{0FB0F6A3-7E4A-4A8D-AF55-CD5994290728}" srcOrd="11" destOrd="0" presId="urn:microsoft.com/office/officeart/2005/8/layout/hierarchy3"/>
    <dgm:cxn modelId="{04B9F269-E95E-4FF6-85F8-CDA4420FCAE5}" type="presParOf" srcId="{49A69658-8EB1-49B7-AFEC-F5FEAA9E12DB}" destId="{29FED7A7-0D34-4919-9795-0FEA9FFA046B}" srcOrd="1" destOrd="0" presId="urn:microsoft.com/office/officeart/2005/8/layout/hierarchy3"/>
    <dgm:cxn modelId="{CA47B182-E58F-4726-A763-904171D92F81}" type="presParOf" srcId="{29FED7A7-0D34-4919-9795-0FEA9FFA046B}" destId="{A1EF98EF-C6F5-41B9-891F-EA0DE8651E20}" srcOrd="0" destOrd="0" presId="urn:microsoft.com/office/officeart/2005/8/layout/hierarchy3"/>
    <dgm:cxn modelId="{7458C4DA-A96F-4BA7-9188-6339F285A57F}" type="presParOf" srcId="{A1EF98EF-C6F5-41B9-891F-EA0DE8651E20}" destId="{CB7FC681-7D6C-4FB6-B264-48460A6357E2}" srcOrd="0" destOrd="0" presId="urn:microsoft.com/office/officeart/2005/8/layout/hierarchy3"/>
    <dgm:cxn modelId="{443E92D0-B6E8-46FF-958C-F593C532C9AE}" type="presParOf" srcId="{A1EF98EF-C6F5-41B9-891F-EA0DE8651E20}" destId="{3AF0562B-F565-4FFC-B886-86595D6BFCA3}" srcOrd="1" destOrd="0" presId="urn:microsoft.com/office/officeart/2005/8/layout/hierarchy3"/>
    <dgm:cxn modelId="{A51CE8C7-EB78-4767-A8EC-75396B364256}" type="presParOf" srcId="{29FED7A7-0D34-4919-9795-0FEA9FFA046B}" destId="{C3A2DFA3-B543-4F70-B379-19296F1513C8}" srcOrd="1" destOrd="0" presId="urn:microsoft.com/office/officeart/2005/8/layout/hierarchy3"/>
    <dgm:cxn modelId="{E2100EA2-A94F-4A12-ADE2-380E11F9DD28}" type="presParOf" srcId="{C3A2DFA3-B543-4F70-B379-19296F1513C8}" destId="{AF2B7CC9-57D5-48CF-BDFB-C6BBFDDCF71C}" srcOrd="0" destOrd="0" presId="urn:microsoft.com/office/officeart/2005/8/layout/hierarchy3"/>
    <dgm:cxn modelId="{F64AA9F6-C8E7-48FD-80D8-015EAA0226A8}" type="presParOf" srcId="{C3A2DFA3-B543-4F70-B379-19296F1513C8}" destId="{63711099-2C7E-4E74-9A80-1A88E08BAE8B}" srcOrd="1" destOrd="0" presId="urn:microsoft.com/office/officeart/2005/8/layout/hierarchy3"/>
    <dgm:cxn modelId="{07BE4C80-EC52-4AC5-8C76-4F24B4C859C8}" type="presParOf" srcId="{C3A2DFA3-B543-4F70-B379-19296F1513C8}" destId="{FD799EA6-2627-495C-AF2D-9A0C6F910BEE}" srcOrd="2" destOrd="0" presId="urn:microsoft.com/office/officeart/2005/8/layout/hierarchy3"/>
    <dgm:cxn modelId="{39600618-E79A-4BF7-A48D-C2A2FEF580EA}" type="presParOf" srcId="{C3A2DFA3-B543-4F70-B379-19296F1513C8}" destId="{3B26ADBB-9AFF-42B3-917C-C6682DBB9178}" srcOrd="3" destOrd="0" presId="urn:microsoft.com/office/officeart/2005/8/layout/hierarchy3"/>
    <dgm:cxn modelId="{639B5E31-A0C1-4F46-9C6D-AD17B83A496E}" type="presParOf" srcId="{C3A2DFA3-B543-4F70-B379-19296F1513C8}" destId="{B0897DD8-80CC-4313-8BB2-69F1AEC41211}" srcOrd="4" destOrd="0" presId="urn:microsoft.com/office/officeart/2005/8/layout/hierarchy3"/>
    <dgm:cxn modelId="{4F70CF3E-58C8-4D89-846E-8AFE5EAA3DA1}" type="presParOf" srcId="{C3A2DFA3-B543-4F70-B379-19296F1513C8}" destId="{0FF18510-02D9-4E8A-A1BF-DAF605F67C42}" srcOrd="5" destOrd="0" presId="urn:microsoft.com/office/officeart/2005/8/layout/hierarchy3"/>
    <dgm:cxn modelId="{8DCE861C-35CF-4E1C-8228-0CFD8EE86945}" type="presParOf" srcId="{C3A2DFA3-B543-4F70-B379-19296F1513C8}" destId="{1A8061EF-B9FB-4B58-9268-24D0936F900F}" srcOrd="6" destOrd="0" presId="urn:microsoft.com/office/officeart/2005/8/layout/hierarchy3"/>
    <dgm:cxn modelId="{5F465A19-6040-4B43-B718-19C8FF540052}" type="presParOf" srcId="{C3A2DFA3-B543-4F70-B379-19296F1513C8}" destId="{25C14320-E6EA-47A4-94CF-653730185EC1}" srcOrd="7" destOrd="0" presId="urn:microsoft.com/office/officeart/2005/8/layout/hierarchy3"/>
    <dgm:cxn modelId="{603D5ADD-ED99-4197-8F98-1ABA85801F3D}" type="presParOf" srcId="{C3A2DFA3-B543-4F70-B379-19296F1513C8}" destId="{22F28142-102F-4C59-B91C-7A3859D6BC91}" srcOrd="8" destOrd="0" presId="urn:microsoft.com/office/officeart/2005/8/layout/hierarchy3"/>
    <dgm:cxn modelId="{FA509A15-1BA9-4A65-BB41-66BF99F30ABE}" type="presParOf" srcId="{C3A2DFA3-B543-4F70-B379-19296F1513C8}" destId="{94149701-7D9A-4807-AD7A-C1CFA1D772A9}" srcOrd="9" destOrd="0" presId="urn:microsoft.com/office/officeart/2005/8/layout/hierarchy3"/>
    <dgm:cxn modelId="{3FA095E7-940B-4F93-9ECB-7662F347AC3D}" type="presParOf" srcId="{C3A2DFA3-B543-4F70-B379-19296F1513C8}" destId="{FE926097-0143-43A6-802C-A5850CB11F22}" srcOrd="10" destOrd="0" presId="urn:microsoft.com/office/officeart/2005/8/layout/hierarchy3"/>
    <dgm:cxn modelId="{A4EEBE1D-690A-4701-ACB0-CAC0448C5DC2}" type="presParOf" srcId="{C3A2DFA3-B543-4F70-B379-19296F1513C8}" destId="{9384B01F-25A3-4D7C-8448-0E47823D5A65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C172D-B015-40F4-9D26-5FAA3849E74A}">
      <dsp:nvSpPr>
        <dsp:cNvPr id="0" name=""/>
        <dsp:cNvSpPr/>
      </dsp:nvSpPr>
      <dsp:spPr>
        <a:xfrm>
          <a:off x="1532319" y="1672112"/>
          <a:ext cx="8340467" cy="22456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2400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5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</a:t>
          </a:r>
        </a:p>
        <a:p>
          <a:pPr lvl="0" algn="ctr" defTabSz="2400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5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«Филармония – детям»</a:t>
          </a:r>
          <a:endParaRPr lang="ru-RU" sz="5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41940" y="1781733"/>
        <a:ext cx="8121225" cy="2026359"/>
      </dsp:txXfrm>
    </dsp:sp>
    <dsp:sp modelId="{18ED26C7-CBC0-4546-9AC6-6A787C24A44D}">
      <dsp:nvSpPr>
        <dsp:cNvPr id="0" name=""/>
        <dsp:cNvSpPr/>
      </dsp:nvSpPr>
      <dsp:spPr>
        <a:xfrm rot="16231648">
          <a:off x="5628531" y="1586974"/>
          <a:ext cx="17028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0283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9E830E-561E-4ABC-A9F6-A813634C195D}">
      <dsp:nvSpPr>
        <dsp:cNvPr id="0" name=""/>
        <dsp:cNvSpPr/>
      </dsp:nvSpPr>
      <dsp:spPr>
        <a:xfrm>
          <a:off x="3642470" y="268246"/>
          <a:ext cx="4155331" cy="12335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«Творчество без границ»</a:t>
          </a:r>
          <a:endParaRPr lang="ru-RU" sz="3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02689" y="328465"/>
        <a:ext cx="4034893" cy="1113151"/>
      </dsp:txXfrm>
    </dsp:sp>
    <dsp:sp modelId="{D02383A1-06F6-4FB5-9CE9-163FDA1C0E51}">
      <dsp:nvSpPr>
        <dsp:cNvPr id="0" name=""/>
        <dsp:cNvSpPr/>
      </dsp:nvSpPr>
      <dsp:spPr>
        <a:xfrm rot="1762855">
          <a:off x="7677149" y="3992499"/>
          <a:ext cx="30486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486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B37E1B-9AB6-4854-AC83-B2184DFF9D7D}">
      <dsp:nvSpPr>
        <dsp:cNvPr id="0" name=""/>
        <dsp:cNvSpPr/>
      </dsp:nvSpPr>
      <dsp:spPr>
        <a:xfrm>
          <a:off x="6420297" y="4067283"/>
          <a:ext cx="5017530" cy="1088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«Филармония для дошкольников»</a:t>
          </a:r>
          <a:endParaRPr lang="ru-RU" sz="3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73434" y="4120420"/>
        <a:ext cx="4911256" cy="982244"/>
      </dsp:txXfrm>
    </dsp:sp>
    <dsp:sp modelId="{3C28F535-2812-4895-93D9-5F1EFD668B2D}">
      <dsp:nvSpPr>
        <dsp:cNvPr id="0" name=""/>
        <dsp:cNvSpPr/>
      </dsp:nvSpPr>
      <dsp:spPr>
        <a:xfrm rot="8881424">
          <a:off x="3539358" y="4022202"/>
          <a:ext cx="39461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461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10D565-3EE4-4259-9D85-CB7B23D54ECF}">
      <dsp:nvSpPr>
        <dsp:cNvPr id="0" name=""/>
        <dsp:cNvSpPr/>
      </dsp:nvSpPr>
      <dsp:spPr>
        <a:xfrm>
          <a:off x="193406" y="4126691"/>
          <a:ext cx="4916933" cy="1145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78740" rIns="78740" bIns="7874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«Филармония для школьников»</a:t>
          </a:r>
          <a:endParaRPr lang="ru-RU" sz="3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9324" y="4182609"/>
        <a:ext cx="4805097" cy="10336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BF408-B093-4972-8540-F7563C62E9C3}" type="datetimeFigureOut">
              <a:rPr lang="ru-RU" smtClean="0"/>
              <a:pPr/>
              <a:t>03.04.2019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9D3D08-5AD9-4FDB-AFE8-2626BEF615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23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409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378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5477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5444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3033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976" y="802884"/>
            <a:ext cx="10364451" cy="782444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7936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5385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6444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7365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0055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7299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37664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7495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86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537" y="-46511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610" y="591591"/>
            <a:ext cx="10364451" cy="782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6054" y="1377192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F1695B1-CE45-4F09-A05C-8801A9A3C04D}" type="datetimeFigureOut">
              <a:rPr lang="ru-RU" smtClean="0"/>
              <a:pPr/>
              <a:t>03.04.2019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2C770E1-CD1F-451B-8E79-5C66677E7E3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FB7220A-46E6-4E70-9C74-F8F826F260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51" b="48204"/>
          <a:stretch/>
        </p:blipFill>
        <p:spPr>
          <a:xfrm>
            <a:off x="9688762" y="0"/>
            <a:ext cx="2503238" cy="63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A22590E-AB46-4C8D-878E-9B11C8A52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51" b="48204"/>
          <a:stretch/>
        </p:blipFill>
        <p:spPr>
          <a:xfrm>
            <a:off x="9688762" y="46567"/>
            <a:ext cx="2503238" cy="63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7E0E71F5-3C98-4798-ADF7-EE87BFDBC16A}"/>
              </a:ext>
            </a:extLst>
          </p:cNvPr>
          <p:cNvSpPr txBox="1">
            <a:spLocks/>
          </p:cNvSpPr>
          <p:nvPr userDrawn="1"/>
        </p:nvSpPr>
        <p:spPr>
          <a:xfrm>
            <a:off x="1039610" y="-15456"/>
            <a:ext cx="10131425" cy="782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accent1">
                    <a:lumMod val="50000"/>
                  </a:schemeClr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Вектор «ПРОМЫШЛЕННОСТЬ»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75C8AC3-CAFD-462B-89B2-83D98FA241F6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/>
          <a:stretch>
            <a:fillRect/>
          </a:stretch>
        </p:blipFill>
        <p:spPr>
          <a:xfrm>
            <a:off x="0" y="46567"/>
            <a:ext cx="555731" cy="545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5878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accent1">
              <a:lumMod val="50000"/>
            </a:schemeClr>
          </a:solidFill>
          <a:effectLst/>
          <a:latin typeface="Arial Unicode MS" panose="020B0604020202020204" pitchFamily="34" charset="-128"/>
          <a:ea typeface="Arial Unicode MS" panose="020B0604020202020204" pitchFamily="34" charset="-128"/>
          <a:cs typeface="Arial Unicode MS" panose="020B0604020202020204" pitchFamily="34" charset="-128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2">
              <a:lumMod val="50000"/>
            </a:schemeClr>
          </a:solidFill>
          <a:effectLst/>
          <a:latin typeface="Arial Unicode MS" panose="020B0604020202020204" pitchFamily="34" charset="-128"/>
          <a:ea typeface="Arial Unicode MS" panose="020B0604020202020204" pitchFamily="34" charset="-128"/>
          <a:cs typeface="Arial Unicode MS" panose="020B0604020202020204" pitchFamily="34" charset="-128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2">
              <a:lumMod val="50000"/>
            </a:schemeClr>
          </a:solidFill>
          <a:effectLst/>
          <a:latin typeface="Arial Unicode MS" panose="020B0604020202020204" pitchFamily="34" charset="-128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2">
              <a:lumMod val="50000"/>
            </a:schemeClr>
          </a:solidFill>
          <a:effectLst/>
          <a:latin typeface="Arial Unicode MS" panose="020B0604020202020204" pitchFamily="34" charset="-128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2">
              <a:lumMod val="50000"/>
            </a:schemeClr>
          </a:solidFill>
          <a:effectLst/>
          <a:latin typeface="Arial Unicode MS" panose="020B0604020202020204" pitchFamily="34" charset="-128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2">
              <a:lumMod val="50000"/>
            </a:schemeClr>
          </a:solidFill>
          <a:effectLst/>
          <a:latin typeface="Arial Unicode MS" panose="020B0604020202020204" pitchFamily="34" charset="-128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jpeg"/><Relationship Id="rId3" Type="http://schemas.openxmlformats.org/officeDocument/2006/relationships/image" Target="../media/image7.png"/><Relationship Id="rId7" Type="http://schemas.openxmlformats.org/officeDocument/2006/relationships/image" Target="../media/image11.jpg"/><Relationship Id="rId12" Type="http://schemas.openxmlformats.org/officeDocument/2006/relationships/image" Target="../media/image16.jp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jpg"/><Relationship Id="rId5" Type="http://schemas.openxmlformats.org/officeDocument/2006/relationships/image" Target="../media/image9.jpe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g"/><Relationship Id="rId1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7" Type="http://schemas.openxmlformats.org/officeDocument/2006/relationships/image" Target="../media/image9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g"/><Relationship Id="rId4" Type="http://schemas.openxmlformats.org/officeDocument/2006/relationships/image" Target="../media/image94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jpeg"/><Relationship Id="rId3" Type="http://schemas.openxmlformats.org/officeDocument/2006/relationships/image" Target="../media/image7.png"/><Relationship Id="rId7" Type="http://schemas.openxmlformats.org/officeDocument/2006/relationships/image" Target="../media/image11.jpg"/><Relationship Id="rId12" Type="http://schemas.openxmlformats.org/officeDocument/2006/relationships/image" Target="../media/image16.jp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jpg"/><Relationship Id="rId5" Type="http://schemas.openxmlformats.org/officeDocument/2006/relationships/image" Target="../media/image9.jpe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592" y="7604"/>
            <a:ext cx="11827933" cy="2540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культуры и туризма Администрации города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МУНИЦИПАЛЬНЫЕ </a:t>
            </a:r>
            <a:r>
              <a:rPr lang="ru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</a:t>
            </a:r>
            <a:br>
              <a:rPr lang="ru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культуры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411157" y="4376959"/>
            <a:ext cx="4558648" cy="1726265"/>
          </a:xfrm>
        </p:spPr>
        <p:txBody>
          <a:bodyPr>
            <a:no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комитета культуры и туризма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города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cap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Петрович Фризен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9200" y="6527800"/>
            <a:ext cx="2709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04.04.2019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186592" y="2927658"/>
            <a:ext cx="11783213" cy="1229990"/>
            <a:chOff x="307073" y="1703533"/>
            <a:chExt cx="8673692" cy="786533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307073" y="1719336"/>
              <a:ext cx="8618562" cy="770730"/>
              <a:chOff x="307073" y="1719336"/>
              <a:chExt cx="8618562" cy="770730"/>
            </a:xfrm>
          </p:grpSpPr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307073" y="2420888"/>
                <a:ext cx="861856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" name="Рисунок 1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699" y="1735205"/>
                <a:ext cx="1038056" cy="519027"/>
              </a:xfrm>
              <a:prstGeom prst="rect">
                <a:avLst/>
              </a:prstGeom>
            </p:spPr>
          </p:pic>
          <p:pic>
            <p:nvPicPr>
              <p:cNvPr id="15" name="Рисунок 1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47663" y="1793314"/>
                <a:ext cx="1368152" cy="235845"/>
              </a:xfrm>
              <a:prstGeom prst="rect">
                <a:avLst/>
              </a:prstGeom>
            </p:spPr>
          </p:pic>
          <p:pic>
            <p:nvPicPr>
              <p:cNvPr id="16" name="Рисунок 1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9652" y="2036561"/>
                <a:ext cx="609600" cy="356616"/>
              </a:xfrm>
              <a:prstGeom prst="rect">
                <a:avLst/>
              </a:prstGeom>
            </p:spPr>
          </p:pic>
          <p:pic>
            <p:nvPicPr>
              <p:cNvPr id="17" name="Рисунок 1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97878" y="1939671"/>
                <a:ext cx="733861" cy="550395"/>
              </a:xfrm>
              <a:prstGeom prst="rect">
                <a:avLst/>
              </a:prstGeom>
            </p:spPr>
          </p:pic>
          <p:pic>
            <p:nvPicPr>
              <p:cNvPr id="18" name="Рисунок 1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4335" y="1749493"/>
                <a:ext cx="615382" cy="609228"/>
              </a:xfrm>
              <a:prstGeom prst="rect">
                <a:avLst/>
              </a:prstGeom>
            </p:spPr>
          </p:pic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7821" y="1749493"/>
                <a:ext cx="609601" cy="609601"/>
              </a:xfrm>
              <a:prstGeom prst="rect">
                <a:avLst/>
              </a:prstGeom>
            </p:spPr>
          </p:pic>
          <p:pic>
            <p:nvPicPr>
              <p:cNvPr id="20" name="Рисунок 1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30538" y="1719336"/>
                <a:ext cx="685672" cy="669539"/>
              </a:xfrm>
              <a:prstGeom prst="ellipse">
                <a:avLst/>
              </a:prstGeom>
              <a:ln>
                <a:noFill/>
              </a:ln>
              <a:effectLst>
                <a:softEdge rad="12700"/>
              </a:effectLst>
            </p:spPr>
          </p:pic>
          <p:pic>
            <p:nvPicPr>
              <p:cNvPr id="21" name="Рисунок 2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13298" y="1735205"/>
                <a:ext cx="585834" cy="637803"/>
              </a:xfrm>
              <a:prstGeom prst="ellipse">
                <a:avLst/>
              </a:prstGeom>
              <a:ln>
                <a:noFill/>
              </a:ln>
              <a:effectLst>
                <a:softEdge rad="12700"/>
              </a:effectLst>
            </p:spPr>
          </p:pic>
          <p:pic>
            <p:nvPicPr>
              <p:cNvPr id="22" name="Рисунок 2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48518" y="1751211"/>
                <a:ext cx="487680" cy="329184"/>
              </a:xfrm>
              <a:prstGeom prst="rect">
                <a:avLst/>
              </a:prstGeom>
            </p:spPr>
          </p:pic>
          <p:pic>
            <p:nvPicPr>
              <p:cNvPr id="23" name="Рисунок 22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48518" y="2045127"/>
                <a:ext cx="711055" cy="300144"/>
              </a:xfrm>
              <a:prstGeom prst="rect">
                <a:avLst/>
              </a:prstGeom>
            </p:spPr>
          </p:pic>
          <p:pic>
            <p:nvPicPr>
              <p:cNvPr id="24" name="Рисунок 23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4656" y="1732093"/>
                <a:ext cx="599252" cy="640915"/>
              </a:xfrm>
              <a:prstGeom prst="rect">
                <a:avLst/>
              </a:prstGeom>
            </p:spPr>
          </p:pic>
          <p:pic>
            <p:nvPicPr>
              <p:cNvPr id="25" name="Рисунок 24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10470" y="1749493"/>
                <a:ext cx="346758" cy="597858"/>
              </a:xfrm>
              <a:prstGeom prst="rect">
                <a:avLst/>
              </a:prstGeom>
            </p:spPr>
          </p:pic>
          <p:pic>
            <p:nvPicPr>
              <p:cNvPr id="26" name="Рисунок 25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57228" y="1749493"/>
                <a:ext cx="439578" cy="623515"/>
              </a:xfrm>
              <a:prstGeom prst="rect">
                <a:avLst/>
              </a:prstGeom>
            </p:spPr>
          </p:pic>
          <p:pic>
            <p:nvPicPr>
              <p:cNvPr id="27" name="Рисунок 26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87107" y="1749155"/>
                <a:ext cx="533848" cy="602206"/>
              </a:xfrm>
              <a:prstGeom prst="rect">
                <a:avLst/>
              </a:prstGeom>
            </p:spPr>
          </p:pic>
          <p:pic>
            <p:nvPicPr>
              <p:cNvPr id="28" name="Рисунок 27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61467" y="1909201"/>
                <a:ext cx="690562" cy="438150"/>
              </a:xfrm>
              <a:prstGeom prst="rect">
                <a:avLst/>
              </a:prstGeom>
            </p:spPr>
          </p:pic>
        </p:grpSp>
        <p:sp>
          <p:nvSpPr>
            <p:cNvPr id="12" name="TextBox 11"/>
            <p:cNvSpPr txBox="1"/>
            <p:nvPr/>
          </p:nvSpPr>
          <p:spPr>
            <a:xfrm>
              <a:off x="8316416" y="1703533"/>
              <a:ext cx="664349" cy="40011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4000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</a:schemeClr>
                </a:gs>
                <a:gs pos="65000">
                  <a:schemeClr val="bg1">
                    <a:lumMod val="95000"/>
                  </a:schemeClr>
                </a:gs>
                <a:gs pos="100000">
                  <a:schemeClr val="accent1">
                    <a:tint val="20000"/>
                    <a:satMod val="125000"/>
                  </a:schemeClr>
                </a:gs>
              </a:gsLst>
            </a:gradFill>
            <a:effectLst>
              <a:softEdge rad="6350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400" b="1">
                  <a:latin typeface="Comic Sans MS" pitchFamily="66" charset="0"/>
                  <a:cs typeface="Times New Roman" pitchFamily="18" charset="0"/>
                </a:defRPr>
              </a:lvl1pPr>
            </a:lstStyle>
            <a:p>
              <a:r>
                <a:rPr lang="ru-RU" sz="1000" dirty="0">
                  <a:solidFill>
                    <a:prstClr val="black"/>
                  </a:solidFill>
                </a:rPr>
                <a:t>МАУ ГДКП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6161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9769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ФЕСТИВАЛЬ ИСТОРИЧЕСКОГО МОДЕЛИРОВАНИЯ И ЭТНИЧЕСКОЙ МУЗЫКИ «МАНГАЗЕЙСКИЙ ХОД»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6413"/>
            <a:ext cx="4401679" cy="29315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804" y="1463876"/>
            <a:ext cx="4766594" cy="31746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686" y="3710354"/>
            <a:ext cx="4723314" cy="314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612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9769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«СУРГУТ – НАШ ОБЩИЙ ДОМ»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30430"/>
            <a:ext cx="4091354" cy="27275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512" y="1221640"/>
            <a:ext cx="4330103" cy="28872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284" y="4127015"/>
            <a:ext cx="4091354" cy="27275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69" y="1221151"/>
            <a:ext cx="4336806" cy="289120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638" y="4144600"/>
            <a:ext cx="4070100" cy="271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664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28132" y="492000"/>
            <a:ext cx="56859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«СОЦВЕТИЕ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1031"/>
            <a:ext cx="5116859" cy="300696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743" y="4291647"/>
            <a:ext cx="4050560" cy="25663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388" y="1076775"/>
            <a:ext cx="3850799" cy="321346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579" y="1091540"/>
            <a:ext cx="4797818" cy="320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27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9769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«САБАНТУЙ»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785535"/>
            <a:ext cx="6108698" cy="40724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0666"/>
            <a:ext cx="5866424" cy="391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2113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6806" y="508267"/>
            <a:ext cx="118890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 В СФЕРЕ КУЛЬТУРЫ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6031" y="1093042"/>
            <a:ext cx="9963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муниципальная Система выявления и поддержки одарённых детей в области искусств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076545874"/>
              </p:ext>
            </p:extLst>
          </p:nvPr>
        </p:nvGraphicFramePr>
        <p:xfrm>
          <a:off x="1523568" y="1491650"/>
          <a:ext cx="9741331" cy="5366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9447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6748" y="213780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6636"/>
            <a:ext cx="12332043" cy="881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00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6748" y="213780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678"/>
            <a:ext cx="12192000" cy="813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6784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344400" cy="7369635"/>
          </a:xfrm>
        </p:spPr>
      </p:pic>
    </p:spTree>
    <p:extLst>
      <p:ext uri="{BB962C8B-B14F-4D97-AF65-F5344CB8AC3E}">
        <p14:creationId xmlns:p14="http://schemas.microsoft.com/office/powerpoint/2010/main" val="16367064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492681" cy="7544619"/>
          </a:xfrm>
        </p:spPr>
      </p:pic>
    </p:spTree>
    <p:extLst>
      <p:ext uri="{BB962C8B-B14F-4D97-AF65-F5344CB8AC3E}">
        <p14:creationId xmlns:p14="http://schemas.microsoft.com/office/powerpoint/2010/main" val="37987588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9622" y="213780"/>
            <a:ext cx="1068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2-й уровень – муниципального образования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/>
          </p:nvPr>
        </p:nvGraphicFramePr>
        <p:xfrm>
          <a:off x="808852" y="741404"/>
          <a:ext cx="10151591" cy="6116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30682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6431" y="613890"/>
            <a:ext cx="10023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cap="all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Сеть </a:t>
            </a:r>
            <a:r>
              <a:rPr lang="ru-RU" sz="2800" b="1" cap="all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муниципальных учреждений культуры</a:t>
            </a:r>
            <a:endParaRPr lang="ru-RU" sz="28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6748" y="213780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39332" y="1490350"/>
            <a:ext cx="9523714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централизованная библиотечная система (МБУК «Централизованная библиотечная система»), включающая 13 общедоступных городских библиотек;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музея (МБУК «</a:t>
            </a:r>
            <a:r>
              <a:rPr lang="ru-RU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Сургутский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краеведческий музей», МБУК «</a:t>
            </a:r>
            <a:r>
              <a:rPr lang="ru-RU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Сургутский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художественный музей»);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учреждения культурно-досугового типа (МАУ «Городской культурный центр» со зрительным залом на 250 мест, «Многофункциональный культурно-досуговый центр», «Городская дирекция культурных программ», историко-культурный центр «Старый Сургут»);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парк культуры и отдыха (МАУ «Городской парк культуры и отдыха»);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городская концертная организация (МАУ «Сургутская филармония»);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кукольный театр (МАУ «</a:t>
            </a:r>
            <a:r>
              <a:rPr lang="ru-RU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ТАиК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«Петрушка»);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учреждений дополнительного образования сферы культуры и искусства (МБУ ДО «ДШИ № 1», «ДШИ № 2», «ДШИ № 3», «ДШИ имени </a:t>
            </a:r>
            <a:r>
              <a:rPr lang="ru-RU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Г.Кукуевицкого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«ДХШ №1 им. </a:t>
            </a:r>
            <a:r>
              <a:rPr lang="ru-RU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Л.А.Горды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МАУ ДО «ДХШ 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»)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46642" y="1340768"/>
            <a:ext cx="2365118" cy="5472608"/>
            <a:chOff x="6736585" y="1511631"/>
            <a:chExt cx="2293932" cy="4915331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6585" y="1511631"/>
              <a:ext cx="1976032" cy="1486211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0260" y="2564478"/>
              <a:ext cx="2110257" cy="124806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6244" y="3351237"/>
              <a:ext cx="1862022" cy="123691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1275" y="4255938"/>
              <a:ext cx="2003773" cy="133584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3993" y="5212281"/>
              <a:ext cx="1986524" cy="121468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968801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6748" y="213780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890"/>
            <a:ext cx="9215095" cy="6259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340" y="598501"/>
            <a:ext cx="4040660" cy="6868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5317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6748" y="213780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83957"/>
            <a:ext cx="12282616" cy="887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168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8039"/>
            <a:ext cx="12192000" cy="8143876"/>
          </a:xfrm>
        </p:spPr>
      </p:pic>
    </p:spTree>
    <p:extLst>
      <p:ext uri="{BB962C8B-B14F-4D97-AF65-F5344CB8AC3E}">
        <p14:creationId xmlns:p14="http://schemas.microsoft.com/office/powerpoint/2010/main" val="3644612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286936"/>
          </a:xfrm>
        </p:spPr>
      </p:pic>
    </p:spTree>
    <p:extLst>
      <p:ext uri="{BB962C8B-B14F-4D97-AF65-F5344CB8AC3E}">
        <p14:creationId xmlns:p14="http://schemas.microsoft.com/office/powerpoint/2010/main" val="3907528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69114" cy="7261390"/>
          </a:xfrm>
        </p:spPr>
      </p:pic>
    </p:spTree>
    <p:extLst>
      <p:ext uri="{BB962C8B-B14F-4D97-AF65-F5344CB8AC3E}">
        <p14:creationId xmlns:p14="http://schemas.microsoft.com/office/powerpoint/2010/main" val="2350690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9769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МУЗЕЙНО-БИБЛИОТЕЧНАЯ ДЕЯТЕЛЬНОСТЬ</a:t>
            </a:r>
          </a:p>
          <a:p>
            <a:pPr lvl="0"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«Родной язык Югры»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48" y="1688123"/>
            <a:ext cx="3555420" cy="5029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015" y="1863986"/>
            <a:ext cx="6975231" cy="463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65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9769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«БОЛЬШОЕ ЧТЕНИЕ НА 60 ПАРАЛЛЕЛИ»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677" y="1067800"/>
            <a:ext cx="3739616" cy="27972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31" y="1100666"/>
            <a:ext cx="7913264" cy="55287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678" y="3965576"/>
            <a:ext cx="3739615" cy="2804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912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9769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«ДОСТУПНАЯ КНИГА»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792" y="3839032"/>
            <a:ext cx="5375813" cy="3018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2989"/>
            <a:ext cx="4913311" cy="32707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605" y="1011934"/>
            <a:ext cx="3877646" cy="582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293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9769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КАРИКАТУРУМ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139" y="2488653"/>
            <a:ext cx="5150648" cy="34329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940" y="3803283"/>
            <a:ext cx="4338060" cy="30547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1934"/>
            <a:ext cx="5170356" cy="362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27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9769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ИЗДАНИЕ ФОТОАЛЬБОМА «БОЖЬЕЙ РЕКИ НАРОД»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709" y="2569938"/>
            <a:ext cx="5591906" cy="43031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25" y="1100666"/>
            <a:ext cx="51720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86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13890"/>
            <a:ext cx="12192000" cy="5451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концертное и культурно-досуговое направление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6748" y="213780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4142011050"/>
              </p:ext>
            </p:extLst>
          </p:nvPr>
        </p:nvGraphicFramePr>
        <p:xfrm>
          <a:off x="572476" y="1159012"/>
          <a:ext cx="11490570" cy="5593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38349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9769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«ЛЮДИ БОЛЬШОЙ ВОДЫ» И «НЕБЕСНЫЙ ВСАДНИК»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072" y="2653611"/>
            <a:ext cx="6154501" cy="41050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06" y="1100666"/>
            <a:ext cx="2463341" cy="34817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498" y="1224383"/>
            <a:ext cx="2461600" cy="348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84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9769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 немуниципальных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к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предоставлению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</a:t>
            </a:r>
          </a:p>
          <a:p>
            <a:pPr lvl="0"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сфере культуры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3093" y="1221232"/>
            <a:ext cx="1206890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Распоряжения Администрации города: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от 18.10.2016 №2000 «Об утверждении плана мероприятий («дорожная карта») по поддержке доступа немуниципальных организаций (коммерческих, некоммерческих) к предоставлению услуг в социальной сфере на территории города Сургута на 2016-2020 годы»;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от 01.03.2017 № 288 «Об утверждении перечня услуг (работ), востребованных населением города, а также услуг, на получение которых есть спрос, превышающий возможности бюджетных и автономных учреждений, для их передачи на исполнение немуниципальным учреждениям, в том числе социально ориентированным некоммерческим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города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23.11.2017 №10136 «Об утверждении порядка предоставления субсидии коммерческим организациям на финансовое обеспечение (возмещение) затрат в связи с выполнением работ, оказанием услуг в сфере культуры в соответствии с перечнем, установленным муниципальным правовым актом Администрации города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16.11.2017 №9815 «Об утверждении порядка предоставления субсидий некоммерческим организациям, не являющимся государственными (муниципальными) учреждениями, на финансовое обеспечение (возмещение) затрат в связи с оказанием услуг, выполнением работ в сфере культуры в соответствии с перечнем, установленным муниципальным правовым актом Администрации города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Приказы комитета культуры и туризма Администрации города: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План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(«дорожная карта») по поддержке доступа немуниципальных организаций (коммерческих, некоммерческих) к предоставлению услуг в социальной сфере на территории города Сургута на 2016-2020 годы»;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назначении ответственных за реализацию плана мероприятий по поддержке доступа немуниципальных организаций (коммерческих, некоммерческих) к предоставлению услуг в сфере культуры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175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2FA3EE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9769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Обеспечение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доступа немуниципальных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организаций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предоставлению услуг в сфере культуры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" y="1370941"/>
            <a:ext cx="2674145" cy="35655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215" y="2118099"/>
            <a:ext cx="4942445" cy="37029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573" y="1370941"/>
            <a:ext cx="2624504" cy="34993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3" y="4360985"/>
            <a:ext cx="3746986" cy="24970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816" y="4148155"/>
            <a:ext cx="3623586" cy="271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942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592" y="7604"/>
            <a:ext cx="11827933" cy="2540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культуры и туризма Администрации города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МУНИЦИПАЛЬНЫЕ </a:t>
            </a:r>
            <a:r>
              <a:rPr lang="ru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</a:t>
            </a:r>
            <a:br>
              <a:rPr lang="ru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культуры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411157" y="4376959"/>
            <a:ext cx="4558648" cy="1726265"/>
          </a:xfrm>
        </p:spPr>
        <p:txBody>
          <a:bodyPr>
            <a:no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комитета культуры и туризма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города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cap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Петрович Фризен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9200" y="6527800"/>
            <a:ext cx="2709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+mn-ea"/>
                <a:cs typeface="+mn-cs"/>
              </a:rPr>
              <a:t>04.04.2019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186592" y="2927658"/>
            <a:ext cx="11783213" cy="1229990"/>
            <a:chOff x="307073" y="1703533"/>
            <a:chExt cx="8673692" cy="786533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307073" y="1719336"/>
              <a:ext cx="8618562" cy="770730"/>
              <a:chOff x="307073" y="1719336"/>
              <a:chExt cx="8618562" cy="770730"/>
            </a:xfrm>
          </p:grpSpPr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307073" y="2420888"/>
                <a:ext cx="861856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" name="Рисунок 1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699" y="1735205"/>
                <a:ext cx="1038056" cy="519027"/>
              </a:xfrm>
              <a:prstGeom prst="rect">
                <a:avLst/>
              </a:prstGeom>
            </p:spPr>
          </p:pic>
          <p:pic>
            <p:nvPicPr>
              <p:cNvPr id="15" name="Рисунок 1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47663" y="1793314"/>
                <a:ext cx="1368152" cy="235845"/>
              </a:xfrm>
              <a:prstGeom prst="rect">
                <a:avLst/>
              </a:prstGeom>
            </p:spPr>
          </p:pic>
          <p:pic>
            <p:nvPicPr>
              <p:cNvPr id="16" name="Рисунок 1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9652" y="2036561"/>
                <a:ext cx="609600" cy="356616"/>
              </a:xfrm>
              <a:prstGeom prst="rect">
                <a:avLst/>
              </a:prstGeom>
            </p:spPr>
          </p:pic>
          <p:pic>
            <p:nvPicPr>
              <p:cNvPr id="17" name="Рисунок 1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97878" y="1939671"/>
                <a:ext cx="733861" cy="550395"/>
              </a:xfrm>
              <a:prstGeom prst="rect">
                <a:avLst/>
              </a:prstGeom>
            </p:spPr>
          </p:pic>
          <p:pic>
            <p:nvPicPr>
              <p:cNvPr id="18" name="Рисунок 1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4335" y="1749493"/>
                <a:ext cx="615382" cy="609228"/>
              </a:xfrm>
              <a:prstGeom prst="rect">
                <a:avLst/>
              </a:prstGeom>
            </p:spPr>
          </p:pic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7821" y="1749493"/>
                <a:ext cx="609601" cy="609601"/>
              </a:xfrm>
              <a:prstGeom prst="rect">
                <a:avLst/>
              </a:prstGeom>
            </p:spPr>
          </p:pic>
          <p:pic>
            <p:nvPicPr>
              <p:cNvPr id="20" name="Рисунок 1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30538" y="1719336"/>
                <a:ext cx="685672" cy="669539"/>
              </a:xfrm>
              <a:prstGeom prst="ellipse">
                <a:avLst/>
              </a:prstGeom>
              <a:ln>
                <a:noFill/>
              </a:ln>
              <a:effectLst>
                <a:softEdge rad="12700"/>
              </a:effectLst>
            </p:spPr>
          </p:pic>
          <p:pic>
            <p:nvPicPr>
              <p:cNvPr id="21" name="Рисунок 2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13298" y="1735205"/>
                <a:ext cx="585834" cy="637803"/>
              </a:xfrm>
              <a:prstGeom prst="ellipse">
                <a:avLst/>
              </a:prstGeom>
              <a:ln>
                <a:noFill/>
              </a:ln>
              <a:effectLst>
                <a:softEdge rad="12700"/>
              </a:effectLst>
            </p:spPr>
          </p:pic>
          <p:pic>
            <p:nvPicPr>
              <p:cNvPr id="22" name="Рисунок 2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48518" y="1751211"/>
                <a:ext cx="487680" cy="329184"/>
              </a:xfrm>
              <a:prstGeom prst="rect">
                <a:avLst/>
              </a:prstGeom>
            </p:spPr>
          </p:pic>
          <p:pic>
            <p:nvPicPr>
              <p:cNvPr id="23" name="Рисунок 22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48518" y="2045127"/>
                <a:ext cx="711055" cy="300144"/>
              </a:xfrm>
              <a:prstGeom prst="rect">
                <a:avLst/>
              </a:prstGeom>
            </p:spPr>
          </p:pic>
          <p:pic>
            <p:nvPicPr>
              <p:cNvPr id="24" name="Рисунок 23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4656" y="1732093"/>
                <a:ext cx="599252" cy="640915"/>
              </a:xfrm>
              <a:prstGeom prst="rect">
                <a:avLst/>
              </a:prstGeom>
            </p:spPr>
          </p:pic>
          <p:pic>
            <p:nvPicPr>
              <p:cNvPr id="25" name="Рисунок 24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10470" y="1749493"/>
                <a:ext cx="346758" cy="597858"/>
              </a:xfrm>
              <a:prstGeom prst="rect">
                <a:avLst/>
              </a:prstGeom>
            </p:spPr>
          </p:pic>
          <p:pic>
            <p:nvPicPr>
              <p:cNvPr id="26" name="Рисунок 25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57228" y="1749493"/>
                <a:ext cx="439578" cy="623515"/>
              </a:xfrm>
              <a:prstGeom prst="rect">
                <a:avLst/>
              </a:prstGeom>
            </p:spPr>
          </p:pic>
          <p:pic>
            <p:nvPicPr>
              <p:cNvPr id="27" name="Рисунок 26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87107" y="1749155"/>
                <a:ext cx="533848" cy="602206"/>
              </a:xfrm>
              <a:prstGeom prst="rect">
                <a:avLst/>
              </a:prstGeom>
            </p:spPr>
          </p:pic>
          <p:pic>
            <p:nvPicPr>
              <p:cNvPr id="28" name="Рисунок 27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61467" y="1909201"/>
                <a:ext cx="690562" cy="438150"/>
              </a:xfrm>
              <a:prstGeom prst="rect">
                <a:avLst/>
              </a:prstGeom>
            </p:spPr>
          </p:pic>
        </p:grpSp>
        <p:sp>
          <p:nvSpPr>
            <p:cNvPr id="12" name="TextBox 11"/>
            <p:cNvSpPr txBox="1"/>
            <p:nvPr/>
          </p:nvSpPr>
          <p:spPr>
            <a:xfrm>
              <a:off x="8316416" y="1703533"/>
              <a:ext cx="664349" cy="40011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40000">
                  <a:schemeClr val="bg1">
                    <a:lumMod val="95000"/>
                  </a:schemeClr>
                </a:gs>
                <a:gs pos="50000">
                  <a:schemeClr val="bg1">
                    <a:lumMod val="95000"/>
                  </a:schemeClr>
                </a:gs>
                <a:gs pos="65000">
                  <a:schemeClr val="bg1">
                    <a:lumMod val="95000"/>
                  </a:schemeClr>
                </a:gs>
                <a:gs pos="100000">
                  <a:schemeClr val="accent1">
                    <a:tint val="20000"/>
                    <a:satMod val="125000"/>
                  </a:schemeClr>
                </a:gs>
              </a:gsLst>
            </a:gradFill>
            <a:effectLst>
              <a:softEdge rad="6350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400" b="1">
                  <a:latin typeface="Comic Sans MS" pitchFamily="66" charset="0"/>
                  <a:cs typeface="Times New Roman" pitchFamily="18" charset="0"/>
                </a:defRPr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itchFamily="66" charset="0"/>
                  <a:ea typeface="+mn-ea"/>
                  <a:cs typeface="Times New Roman" pitchFamily="18" charset="0"/>
                </a:rPr>
                <a:t>МАУ ГДКП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464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0331" y="522323"/>
            <a:ext cx="10364451" cy="75799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Филармония – детям»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36748" y="213780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78" y="1254209"/>
            <a:ext cx="4085826" cy="27276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590" y="1731886"/>
            <a:ext cx="3003570" cy="44998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034" y="1228419"/>
            <a:ext cx="4085826" cy="27272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6497"/>
            <a:ext cx="4046722" cy="27015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948" y="4130392"/>
            <a:ext cx="4085827" cy="272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325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36748" y="213780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6806" y="613890"/>
            <a:ext cx="11698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«РУССКИЙ МУЗЕЙ: ВИРТУАЛЬНЫЙ ФИЛИАЛ»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www.sfil.ru/upload/resize_cache/iblock/bc6/1000_600_1/bc64605faa341613d78a35c62afbf3a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544" y="3992020"/>
            <a:ext cx="4322854" cy="286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8" descr="ÐÐ°ÑÑÐ¸Ð½ÐºÐ¸ Ð¿Ð¾ Ð·Ð°Ð¿ÑÐ¾ÑÑ ÑÑÑÐ³ÑÑ Ð ÑÑÑÐºÐ¸Ð¹ Ð¼ÑÐ·ÐµÐ¹: Ð²Ð¸ÑÑÑÐ°Ð»ÑÐ½ÑÐ¹ ÑÐ¸Ð»Ð¸Ð°Ð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0" descr="ÐÐ°ÑÑÐ¸Ð½ÐºÐ¸ Ð¿Ð¾ Ð·Ð°Ð¿ÑÐ¾ÑÑ ÑÑÑÐ³ÑÑ Ð ÑÑÑÐºÐ¸Ð¹ Ð¼ÑÐ·ÐµÐ¹: Ð²Ð¸ÑÑÑÐ°Ð»ÑÐ½ÑÐ¹ ÑÐ¸Ð»Ð¸Ð°Ð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ÐÐ°ÑÑÐ¸Ð½ÐºÐ¸ Ð¿Ð¾ Ð·Ð°Ð¿ÑÐ¾ÑÑ ÑÑÑÐ³ÑÑ Ð ÑÑÑÐºÐ¸Ð¹ Ð¼ÑÐ·ÐµÐ¹: Ð²Ð¸ÑÑÑÐ°Ð»ÑÐ½ÑÐ¹ ÑÐ¸Ð»Ð¸Ð°Ð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1028"/>
            <a:ext cx="3932848" cy="260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rusmuseumvrm.ru/data/events/2018/12/predstaviteli_surgutskoy_filarmonii_prinyali_uchastie_v_konferencii_muzeynoe_nas/13016_mainfoto1_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634" y="1198665"/>
            <a:ext cx="3877236" cy="2586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s://eanews.ru/files/russkii-muzei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134" y="3987164"/>
            <a:ext cx="4191000" cy="287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Ð°ÑÑÐ¸Ð½ÐºÐ¸ Ð¿Ð¾ Ð·Ð°Ð¿ÑÐ¾ÑÑ ÑÑÑÐ³ÑÑ Ð ÑÑÑÐºÐ¸Ð¹ Ð¼ÑÐ·ÐµÐ¹: Ð²Ð¸ÑÑÑÐ°Ð»ÑÐ½ÑÐ¹ ÑÐ¸Ð»Ð¸Ð°Ð»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806" y="1211028"/>
            <a:ext cx="3476870" cy="260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731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04027" y="465138"/>
            <a:ext cx="116986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«ВСЕРОССИЙСКИЙ ВИРТУАЛЬНЫЙ КОНЦЕРТНЫЙ ЗАЛ»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52" y="1161220"/>
            <a:ext cx="4398144" cy="29359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462" y="3798276"/>
            <a:ext cx="4346808" cy="2901461"/>
          </a:xfrm>
          <a:prstGeom prst="rect">
            <a:avLst/>
          </a:prstGeom>
        </p:spPr>
      </p:pic>
      <p:pic>
        <p:nvPicPr>
          <p:cNvPr id="2050" name="Picture 2" descr="ÐÐ°ÑÑÐ¸Ð½ÐºÐ¸ Ð¿Ð¾ Ð·Ð°Ð¿ÑÐ¾ÑÑ ÑÑÑÐ³ÑÑÑÐºÐ°Ñ ÑÐ¸Ð»Ð°ÑÐ¼Ð¾Ð½Ð¸Ñ ÐÑÐµÑÐ¾ÑÑÐ¸Ð¹ÑÐºÐ¸Ð¹ Ð²Ð¸ÑÑÑÐ°Ð»ÑÐ½ÑÐ¹ ÐºÐ¾Ð½ÑÐµÑÑÐ½ÑÐ¹ Ð·Ð°Ð»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621" y="1996612"/>
            <a:ext cx="2974486" cy="420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utoShape 4" descr="ÐÐ°ÑÑÐ¸Ð½ÐºÐ¸ Ð¿Ð¾ Ð·Ð°Ð¿ÑÐ¾ÑÑ ÑÑÑÐ³ÑÑÑÐºÐ°Ñ ÑÐ¸Ð»Ð°ÑÐ¼Ð¾Ð½Ð¸Ñ ÐÑÐµÑÐ¾ÑÑÐ¸Ð¹ÑÐºÐ¸Ð¹ Ð²Ð¸ÑÑÑÐ°Ð»ÑÐ½ÑÐ¹ ÐºÐ¾Ð½ÑÐµÑÑÐ½ÑÐ¹ Ð·Ð°Ð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3932" y="1207364"/>
            <a:ext cx="4419868" cy="2506569"/>
          </a:xfrm>
          <a:prstGeom prst="rect">
            <a:avLst/>
          </a:prstGeom>
        </p:spPr>
      </p:pic>
      <p:sp>
        <p:nvSpPr>
          <p:cNvPr id="17" name="AutoShape 8" descr="ÐÐ°ÑÑÐ¸Ð½ÐºÐ¸ Ð¿Ð¾ Ð·Ð°Ð¿ÑÐ¾ÑÑ ÑÑÑÐ³ÑÑÑÐºÐ°Ñ ÑÐ¸Ð»Ð°ÑÐ¼Ð¾Ð½Ð¸Ñ ÐÑÐµÑÐ¾ÑÑÐ¸Ð¹ÑÐºÐ¸Ð¹ Ð²Ð¸ÑÑÑÐ°Ð»ÑÐ½ÑÐ¹ ÐºÐ¾Ð½ÑÐµÑÑÐ½ÑÐ¹ Ð·Ð°Ð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10" descr="ÐÐ°ÑÑÐ¸Ð½ÐºÐ¸ Ð¿Ð¾ Ð·Ð°Ð¿ÑÐ¾ÑÑ ÑÑÑÐ³ÑÑÑÐºÐ°Ñ ÑÐ¸Ð»Ð°ÑÐ¼Ð¾Ð½Ð¸Ñ ÐÑÐµÑÐ¾ÑÑÐ¸Ð¹ÑÐºÐ¸Ð¹ Ð²Ð¸ÑÑÑÐ°Ð»ÑÐ½ÑÐ¹ ÐºÐ¾Ð½ÑÐµÑÑÐ½ÑÐ¹ Ð·Ð°Ð»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819" y="4135414"/>
            <a:ext cx="3933810" cy="260828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222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0025" y="509769"/>
            <a:ext cx="1166197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БЛАГОТВОРИТЕЛЬНЫЙ ПРОЕКТ «ДОБРАЯ СКАЗКА ВХОДИТ В ДОМ»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658" y="2172519"/>
            <a:ext cx="6238087" cy="46854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11934"/>
            <a:ext cx="5969659" cy="480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786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90689" y="509769"/>
            <a:ext cx="78550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ПЛОЩАДКА «ЗАБАВА»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6099"/>
            <a:ext cx="4221412" cy="2813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697" y="4054982"/>
            <a:ext cx="4186019" cy="27895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476" y="1156098"/>
            <a:ext cx="4221413" cy="28131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937" y="1156098"/>
            <a:ext cx="3786063" cy="57019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54982"/>
            <a:ext cx="4221412" cy="280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93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718" y="7604"/>
            <a:ext cx="1347049" cy="5908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54332" y="109659"/>
            <a:ext cx="9222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all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Комитет культуры и туризма Администрации </a:t>
            </a:r>
            <a:r>
              <a:rPr lang="ru-RU" sz="2000" b="1" cap="all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города</a:t>
            </a:r>
            <a:endParaRPr lang="ru-RU" sz="2400" b="1" dirty="0">
              <a:gradFill flip="none" rotWithShape="1"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>
                      <a:lumMod val="75000"/>
                    </a:srgbClr>
                  </a:gs>
                  <a:gs pos="100000">
                    <a:srgbClr val="4472C4">
                      <a:lumMod val="50000"/>
                    </a:srgbClr>
                  </a:gs>
                </a:gsLst>
                <a:lin ang="27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58885" y="417399"/>
            <a:ext cx="57289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ЧЕРНОГО ЛИСА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332" y="3890194"/>
            <a:ext cx="4463579" cy="29678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21" y="1080504"/>
            <a:ext cx="4239933" cy="28266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535" y="1066544"/>
            <a:ext cx="4281814" cy="285454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628" y="3921086"/>
            <a:ext cx="4405371" cy="293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0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1962</TotalTime>
  <Words>784</Words>
  <Application>Microsoft Office PowerPoint</Application>
  <PresentationFormat>Широкоэкранный</PresentationFormat>
  <Paragraphs>113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Arial Unicode MS</vt:lpstr>
      <vt:lpstr>Arial</vt:lpstr>
      <vt:lpstr>Calibri</vt:lpstr>
      <vt:lpstr>Comic Sans MS</vt:lpstr>
      <vt:lpstr>Times New Roman</vt:lpstr>
      <vt:lpstr>Tw Cen MT</vt:lpstr>
      <vt:lpstr>Wingdings</vt:lpstr>
      <vt:lpstr>Капля</vt:lpstr>
      <vt:lpstr> Комитет культуры и туризма Администрации города   ЛУЧШИЕ МУНИЦИПАЛЬНЫЕ ПРАКТИКИ в сфере культуры </vt:lpstr>
      <vt:lpstr>Презентация PowerPoint</vt:lpstr>
      <vt:lpstr>  концертное и культурно-досуговое направление  </vt:lpstr>
      <vt:lpstr>Проект «Филармония – детям»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Комитет культуры и туризма Администрации города   ЛУЧШИЕ МУНИЦИПАЛЬНЫЕ ПРАКТИКИ в сфере культуры 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Медведева Лариса Анатольевна</dc:creator>
  <cp:lastModifiedBy>Владимир Фризен</cp:lastModifiedBy>
  <cp:revision>210</cp:revision>
  <dcterms:created xsi:type="dcterms:W3CDTF">2016-03-02T07:49:16Z</dcterms:created>
  <dcterms:modified xsi:type="dcterms:W3CDTF">2019-04-03T16:31:05Z</dcterms:modified>
</cp:coreProperties>
</file>