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notesMasterIdLst>
    <p:notesMasterId r:id="rId13"/>
  </p:notesMasterIdLst>
  <p:sldIdLst>
    <p:sldId id="256" r:id="rId2"/>
    <p:sldId id="276" r:id="rId3"/>
    <p:sldId id="280" r:id="rId4"/>
    <p:sldId id="274" r:id="rId5"/>
    <p:sldId id="266" r:id="rId6"/>
    <p:sldId id="267" r:id="rId7"/>
    <p:sldId id="275" r:id="rId8"/>
    <p:sldId id="277" r:id="rId9"/>
    <p:sldId id="278" r:id="rId10"/>
    <p:sldId id="279" r:id="rId11"/>
    <p:sldId id="281" r:id="rId12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083304-0DAC-4E70-B141-D999481B7698}">
          <p14:sldIdLst>
            <p14:sldId id="256"/>
            <p14:sldId id="276"/>
            <p14:sldId id="280"/>
            <p14:sldId id="274"/>
            <p14:sldId id="266"/>
            <p14:sldId id="267"/>
            <p14:sldId id="275"/>
            <p14:sldId id="277"/>
            <p14:sldId id="278"/>
            <p14:sldId id="279"/>
            <p14:sldId id="281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45" autoAdjust="0"/>
  </p:normalViewPr>
  <p:slideViewPr>
    <p:cSldViewPr snapToGrid="0">
      <p:cViewPr>
        <p:scale>
          <a:sx n="114" d="100"/>
          <a:sy n="114" d="100"/>
        </p:scale>
        <p:origin x="-438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74E652-D1CE-4A01-8B3F-D64CBF6C7E94}" type="doc">
      <dgm:prSet loTypeId="urn:microsoft.com/office/officeart/2005/8/layout/hierarchy3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D0784EF-C5D5-42D5-A9CC-B328D24C4F08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Информационная поддержка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8A039F-910B-4F9B-B5FE-DBD416B43E54}" type="parTrans" cxnId="{96A6FD0D-E9CD-467E-B51E-215536FE3059}">
      <dgm:prSet/>
      <dgm:spPr/>
      <dgm:t>
        <a:bodyPr/>
        <a:lstStyle/>
        <a:p>
          <a:endParaRPr lang="ru-RU"/>
        </a:p>
      </dgm:t>
    </dgm:pt>
    <dgm:pt modelId="{7EFC1B0D-BD00-4B06-993A-14DF79E0394B}" type="sibTrans" cxnId="{96A6FD0D-E9CD-467E-B51E-215536FE3059}">
      <dgm:prSet/>
      <dgm:spPr/>
      <dgm:t>
        <a:bodyPr/>
        <a:lstStyle/>
        <a:p>
          <a:endParaRPr lang="ru-RU"/>
        </a:p>
      </dgm:t>
    </dgm:pt>
    <dgm:pt modelId="{F9654868-6907-40EB-B0B6-08C07C7A20F3}">
      <dgm:prSet phldrT="[Текст]"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Сформирован медиа план по поддержке доступа СОНКО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C07505-C472-4F04-8A43-2D1E1C1C5CA4}" type="parTrans" cxnId="{2EB2D449-8A87-4942-9B88-F670B222FE3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C01239-166E-4E9F-9560-57AE0A338206}" type="sibTrans" cxnId="{2EB2D449-8A87-4942-9B88-F670B222FE38}">
      <dgm:prSet/>
      <dgm:spPr/>
      <dgm:t>
        <a:bodyPr/>
        <a:lstStyle/>
        <a:p>
          <a:endParaRPr lang="ru-RU"/>
        </a:p>
      </dgm:t>
    </dgm:pt>
    <dgm:pt modelId="{AC7CBF2D-EB1F-46E5-AB12-514AD7CCE5ED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Организационная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поддержка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89C0AF-958A-4C85-86DF-0A36AE6A6DDB}" type="parTrans" cxnId="{CFB5FE76-9B4E-4E8D-9B6E-F590367F2873}">
      <dgm:prSet/>
      <dgm:spPr/>
      <dgm:t>
        <a:bodyPr/>
        <a:lstStyle/>
        <a:p>
          <a:endParaRPr lang="ru-RU"/>
        </a:p>
      </dgm:t>
    </dgm:pt>
    <dgm:pt modelId="{E3FCC282-52AE-4CE1-A553-C685E97F1503}" type="sibTrans" cxnId="{CFB5FE76-9B4E-4E8D-9B6E-F590367F2873}">
      <dgm:prSet/>
      <dgm:spPr/>
      <dgm:t>
        <a:bodyPr/>
        <a:lstStyle/>
        <a:p>
          <a:endParaRPr lang="ru-RU"/>
        </a:p>
      </dgm:t>
    </dgm:pt>
    <dgm:pt modelId="{B8236BA8-89B6-4EE6-B082-3049699D0600}">
      <dgm:prSet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сформирована правовая база муниципального образования Сургутский район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AE6DE8-EF08-4239-B0E6-DC9894EBD210}" type="parTrans" cxnId="{DBBEF9C3-F1ED-4699-AFAD-A60FCF52C3F0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77F8B8-5486-41F0-B3BF-0F8B44F88FC7}" type="sibTrans" cxnId="{DBBEF9C3-F1ED-4699-AFAD-A60FCF52C3F0}">
      <dgm:prSet/>
      <dgm:spPr/>
      <dgm:t>
        <a:bodyPr/>
        <a:lstStyle/>
        <a:p>
          <a:endParaRPr lang="ru-RU"/>
        </a:p>
      </dgm:t>
    </dgm:pt>
    <dgm:pt modelId="{59DC6677-F65D-492C-8423-38B130B45C19}">
      <dgm:prSet custT="1"/>
      <dgm:spPr/>
      <dgm:t>
        <a:bodyPr/>
        <a:lstStyle/>
        <a:p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 координационный                       ( совещательный) орган  и уполномоченные  органы по реализации мер, направленных на обеспечение доступа негосударственных                                     ( немуниципальных) организаций к предоставлению услуг в социальной сфере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384E51-9574-4E18-A93B-DB798D9AEC5A}" type="parTrans" cxnId="{323ED64D-A9E1-45A6-A806-C447BE08327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F59F53-9AEB-49C4-8273-1C2CFA056511}" type="sibTrans" cxnId="{323ED64D-A9E1-45A6-A806-C447BE08327C}">
      <dgm:prSet/>
      <dgm:spPr/>
      <dgm:t>
        <a:bodyPr/>
        <a:lstStyle/>
        <a:p>
          <a:endParaRPr lang="ru-RU"/>
        </a:p>
      </dgm:t>
    </dgm:pt>
    <dgm:pt modelId="{229014B7-A2B8-4866-A443-3F8632B8BAF0}">
      <dgm:prSet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 перечень  услуг ( работ), запланированных к передаче на исполнение негосударственным                                ( немуниципальным) поставщикам</a:t>
          </a:r>
        </a:p>
      </dgm:t>
    </dgm:pt>
    <dgm:pt modelId="{B4EFB4CD-A28E-4CEB-B0EF-2BD73FE1562A}" type="parTrans" cxnId="{B0DC3B7E-E17B-47AA-802D-5A6E1409DB3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8B962B-0C29-4DE0-8AD3-6E02447171E8}" type="sibTrans" cxnId="{B0DC3B7E-E17B-47AA-802D-5A6E1409DB36}">
      <dgm:prSet/>
      <dgm:spPr/>
      <dgm:t>
        <a:bodyPr/>
        <a:lstStyle/>
        <a:p>
          <a:endParaRPr lang="ru-RU"/>
        </a:p>
      </dgm:t>
    </dgm:pt>
    <dgm:pt modelId="{871C7732-EAF5-4866-B2E7-68FEDD39AB37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Финансовая поддержка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7F0A82-E8C7-4824-92F2-E6AAFB2284FB}" type="parTrans" cxnId="{454A3554-A900-4E65-8156-33581A919AF6}">
      <dgm:prSet/>
      <dgm:spPr/>
      <dgm:t>
        <a:bodyPr/>
        <a:lstStyle/>
        <a:p>
          <a:endParaRPr lang="ru-RU"/>
        </a:p>
      </dgm:t>
    </dgm:pt>
    <dgm:pt modelId="{94F87B57-CC23-4252-A6D3-1A544B13CB6E}" type="sibTrans" cxnId="{454A3554-A900-4E65-8156-33581A919AF6}">
      <dgm:prSet/>
      <dgm:spPr/>
      <dgm:t>
        <a:bodyPr/>
        <a:lstStyle/>
        <a:p>
          <a:endParaRPr lang="ru-RU"/>
        </a:p>
      </dgm:t>
    </dgm:pt>
    <dgm:pt modelId="{7205EC8F-00E9-4E04-B737-DE2051649FDC}">
      <dgm:prSet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Размещение муниципального заказа на оказание услуг (выполнение работ)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CD9909-B08A-4BF4-B799-F96F0FB70AA7}" type="parTrans" cxnId="{1A46372C-F24E-4178-9BF6-B50684F52F1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08012-B7E2-4F50-A76C-64F8601FE8D3}" type="sibTrans" cxnId="{1A46372C-F24E-4178-9BF6-B50684F52F16}">
      <dgm:prSet/>
      <dgm:spPr/>
      <dgm:t>
        <a:bodyPr/>
        <a:lstStyle/>
        <a:p>
          <a:endParaRPr lang="ru-RU"/>
        </a:p>
      </dgm:t>
    </dgm:pt>
    <dgm:pt modelId="{8BBD79F9-0F7F-4573-9079-0240F60FD8BC}">
      <dgm:prSet custT="1"/>
      <dgm:spPr/>
      <dgm:t>
        <a:bodyPr/>
        <a:lstStyle/>
        <a:p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Компенсации расходов за оказанные услуги (выполненные работы), субсидии</a:t>
          </a:r>
        </a:p>
      </dgm:t>
    </dgm:pt>
    <dgm:pt modelId="{D34A0C43-0E43-4B84-8862-8A05FFEED93F}" type="parTrans" cxnId="{94B6845A-86AB-424C-B2C0-A7C859C4453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19B3E6-7366-4C33-B5D4-3AAC05883CBB}" type="sibTrans" cxnId="{94B6845A-86AB-424C-B2C0-A7C859C4453E}">
      <dgm:prSet/>
      <dgm:spPr/>
      <dgm:t>
        <a:bodyPr/>
        <a:lstStyle/>
        <a:p>
          <a:endParaRPr lang="ru-RU"/>
        </a:p>
      </dgm:t>
    </dgm:pt>
    <dgm:pt modelId="{23396219-20BE-4014-9B20-A66EF8A28B18}">
      <dgm:prSet custT="1"/>
      <dgm:spPr/>
      <dgm:t>
        <a:bodyPr/>
        <a:lstStyle/>
        <a:p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Персонифицированное финансирование (сертификаты)</a:t>
          </a:r>
        </a:p>
      </dgm:t>
    </dgm:pt>
    <dgm:pt modelId="{38F9EF57-EE20-4183-82A2-765E79A040DE}" type="parTrans" cxnId="{04424838-DDAD-4AD4-97C7-C3817BB1D7C5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98773F-40DA-42FD-B74A-8F929EC5E8AE}" type="sibTrans" cxnId="{04424838-DDAD-4AD4-97C7-C3817BB1D7C5}">
      <dgm:prSet/>
      <dgm:spPr/>
      <dgm:t>
        <a:bodyPr/>
        <a:lstStyle/>
        <a:p>
          <a:endParaRPr lang="ru-RU"/>
        </a:p>
      </dgm:t>
    </dgm:pt>
    <dgm:pt modelId="{5523BE8B-041B-41A1-8E3B-85816438DF78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Имущественная поддержка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453D2F-AE52-4D2A-9337-C15E936113A9}" type="parTrans" cxnId="{143AFE52-85F0-4C66-9792-430363986A88}">
      <dgm:prSet/>
      <dgm:spPr/>
      <dgm:t>
        <a:bodyPr/>
        <a:lstStyle/>
        <a:p>
          <a:endParaRPr lang="ru-RU"/>
        </a:p>
      </dgm:t>
    </dgm:pt>
    <dgm:pt modelId="{2DAD65F8-186C-4778-8B6E-D77A8514676B}" type="sibTrans" cxnId="{143AFE52-85F0-4C66-9792-430363986A88}">
      <dgm:prSet/>
      <dgm:spPr/>
      <dgm:t>
        <a:bodyPr/>
        <a:lstStyle/>
        <a:p>
          <a:endParaRPr lang="ru-RU"/>
        </a:p>
      </dgm:t>
    </dgm:pt>
    <dgm:pt modelId="{149E9983-AC6A-40F7-B7F3-3C640E234E31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Образовательная поддержка </a:t>
          </a:r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9DA904-3DA3-40B3-B609-3F31370DFFD7}" type="parTrans" cxnId="{8DE0FF70-3127-460B-9534-47A3AF19EADA}">
      <dgm:prSet/>
      <dgm:spPr/>
      <dgm:t>
        <a:bodyPr/>
        <a:lstStyle/>
        <a:p>
          <a:endParaRPr lang="ru-RU"/>
        </a:p>
      </dgm:t>
    </dgm:pt>
    <dgm:pt modelId="{281DFF07-31B0-4C7F-9A56-2B0090B9DA6A}" type="sibTrans" cxnId="{8DE0FF70-3127-460B-9534-47A3AF19EADA}">
      <dgm:prSet/>
      <dgm:spPr/>
      <dgm:t>
        <a:bodyPr/>
        <a:lstStyle/>
        <a:p>
          <a:endParaRPr lang="ru-RU"/>
        </a:p>
      </dgm:t>
    </dgm:pt>
    <dgm:pt modelId="{1519438A-E854-4148-9E42-2BAAC6BB1084}">
      <dgm:prSet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соответствии с постановлением администрации Сургутского района от 22.09.2016 № 3300 перечень муниципального имущества Сургутского района, свободного от прав третьих лиц (за исключением имущественных прав некоммерческих организаций), предназначенного для предоставления его во владение и (или) в пользование социально ориентированным некоммерческим организациям содержит 6 объектов движимого имущества и 1 объект недвижимого имущества, общей площадью 303,9 м2.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FA270A-A043-4E5D-943A-9579A189BC58}" type="parTrans" cxnId="{B8AEB0DD-FAAF-4B5A-B599-2E899C8FBA1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456DB-C2BF-4A37-858D-688615F972F2}" type="sibTrans" cxnId="{B8AEB0DD-FAAF-4B5A-B599-2E899C8FBA17}">
      <dgm:prSet/>
      <dgm:spPr/>
      <dgm:t>
        <a:bodyPr/>
        <a:lstStyle/>
        <a:p>
          <a:endParaRPr lang="ru-RU"/>
        </a:p>
      </dgm:t>
    </dgm:pt>
    <dgm:pt modelId="{A149228E-82CD-49C4-92D0-954DC272C339}">
      <dgm:prSet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сайте муниципального образования Сургутский район по ссылке http://www.admsr.ru/work/economy/docs/3324/ содержится информация «В помощь негосударственным поставщикам услуг в социальной сфере»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DE423F-31DD-4A41-B091-E208C026E036}" type="parTrans" cxnId="{A2E2A502-B4FA-4D12-9985-D020AF73D80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5F5B09-2C69-4ECC-9D79-21D812BCB8CE}" type="sibTrans" cxnId="{A2E2A502-B4FA-4D12-9985-D020AF73D804}">
      <dgm:prSet/>
      <dgm:spPr/>
      <dgm:t>
        <a:bodyPr/>
        <a:lstStyle/>
        <a:p>
          <a:endParaRPr lang="ru-RU"/>
        </a:p>
      </dgm:t>
    </dgm:pt>
    <dgm:pt modelId="{F96E32D8-5A71-4563-9825-AA4EF2512901}">
      <dgm:prSet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Участие в семинарах, курсах повышения квалификации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AE0319-B5BB-4BB1-910D-6E047C88CD34}" type="parTrans" cxnId="{316719F7-5CE1-409E-AA28-3BB9D15BAD2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2A6F05-7CD0-43FC-85C3-A3D1D995F1F0}" type="sibTrans" cxnId="{316719F7-5CE1-409E-AA28-3BB9D15BAD21}">
      <dgm:prSet/>
      <dgm:spPr/>
      <dgm:t>
        <a:bodyPr/>
        <a:lstStyle/>
        <a:p>
          <a:endParaRPr lang="ru-RU"/>
        </a:p>
      </dgm:t>
    </dgm:pt>
    <dgm:pt modelId="{D8348649-355F-4839-84AC-6460CE8F0A43}">
      <dgm:prSet custT="1"/>
      <dgm:spPr/>
      <dgm:t>
        <a:bodyPr/>
        <a:lstStyle/>
        <a:p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Методическая помощь 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459AEF-0061-4B11-BD4C-90F8DE56D225}" type="parTrans" cxnId="{9EA1EB94-1E41-4623-99D1-E4248EB67AD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5D79E1-59C6-42E9-BF52-73FEC76AB903}" type="sibTrans" cxnId="{9EA1EB94-1E41-4623-99D1-E4248EB67ADB}">
      <dgm:prSet/>
      <dgm:spPr/>
      <dgm:t>
        <a:bodyPr/>
        <a:lstStyle/>
        <a:p>
          <a:endParaRPr lang="ru-RU"/>
        </a:p>
      </dgm:t>
    </dgm:pt>
    <dgm:pt modelId="{83579A40-91C9-40AF-A494-73D37E88BCA9}" type="pres">
      <dgm:prSet presAssocID="{8274E652-D1CE-4A01-8B3F-D64CBF6C7E9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505B424-AC65-45EB-92B7-817CE6F0C58A}" type="pres">
      <dgm:prSet presAssocID="{AC7CBF2D-EB1F-46E5-AB12-514AD7CCE5ED}" presName="root" presStyleCnt="0"/>
      <dgm:spPr/>
    </dgm:pt>
    <dgm:pt modelId="{D473B418-8871-4066-B861-23E069F9BFF4}" type="pres">
      <dgm:prSet presAssocID="{AC7CBF2D-EB1F-46E5-AB12-514AD7CCE5ED}" presName="rootComposite" presStyleCnt="0"/>
      <dgm:spPr/>
    </dgm:pt>
    <dgm:pt modelId="{6B856C4C-7376-460E-B0C5-CF45E47AABAA}" type="pres">
      <dgm:prSet presAssocID="{AC7CBF2D-EB1F-46E5-AB12-514AD7CCE5ED}" presName="rootText" presStyleLbl="node1" presStyleIdx="0" presStyleCnt="5" custScaleY="94200" custLinFactNeighborX="-1143" custLinFactNeighborY="5036"/>
      <dgm:spPr/>
      <dgm:t>
        <a:bodyPr/>
        <a:lstStyle/>
        <a:p>
          <a:endParaRPr lang="ru-RU"/>
        </a:p>
      </dgm:t>
    </dgm:pt>
    <dgm:pt modelId="{EBC1CDD9-B92C-463A-A7EF-CFEFFE684CB0}" type="pres">
      <dgm:prSet presAssocID="{AC7CBF2D-EB1F-46E5-AB12-514AD7CCE5ED}" presName="rootConnector" presStyleLbl="node1" presStyleIdx="0" presStyleCnt="5"/>
      <dgm:spPr/>
      <dgm:t>
        <a:bodyPr/>
        <a:lstStyle/>
        <a:p>
          <a:endParaRPr lang="ru-RU"/>
        </a:p>
      </dgm:t>
    </dgm:pt>
    <dgm:pt modelId="{7D4D4C4D-99CE-49DB-8A38-483A264A9F85}" type="pres">
      <dgm:prSet presAssocID="{AC7CBF2D-EB1F-46E5-AB12-514AD7CCE5ED}" presName="childShape" presStyleCnt="0"/>
      <dgm:spPr/>
    </dgm:pt>
    <dgm:pt modelId="{99C35FD7-89F8-40F2-9EB5-76D4CED11D8A}" type="pres">
      <dgm:prSet presAssocID="{19AE6DE8-EF08-4239-B0E6-DC9894EBD210}" presName="Name13" presStyleLbl="parChTrans1D2" presStyleIdx="0" presStyleCnt="11"/>
      <dgm:spPr/>
      <dgm:t>
        <a:bodyPr/>
        <a:lstStyle/>
        <a:p>
          <a:endParaRPr lang="ru-RU"/>
        </a:p>
      </dgm:t>
    </dgm:pt>
    <dgm:pt modelId="{A5DD3D9E-4717-4BD0-8632-ECFAB36E77D2}" type="pres">
      <dgm:prSet presAssocID="{B8236BA8-89B6-4EE6-B082-3049699D0600}" presName="childText" presStyleLbl="bgAcc1" presStyleIdx="0" presStyleCnt="11" custScaleX="109210" custLinFactNeighborX="10373" custLinFactNeighborY="-3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2FBE53-E5F7-4189-9D23-FC4F9019A9C9}" type="pres">
      <dgm:prSet presAssocID="{59384E51-9574-4E18-A93B-DB798D9AEC5A}" presName="Name13" presStyleLbl="parChTrans1D2" presStyleIdx="1" presStyleCnt="11"/>
      <dgm:spPr/>
      <dgm:t>
        <a:bodyPr/>
        <a:lstStyle/>
        <a:p>
          <a:endParaRPr lang="ru-RU"/>
        </a:p>
      </dgm:t>
    </dgm:pt>
    <dgm:pt modelId="{FC251764-C036-413B-B4C1-CC3AE63FBD8E}" type="pres">
      <dgm:prSet presAssocID="{59DC6677-F65D-492C-8423-38B130B45C19}" presName="childText" presStyleLbl="bgAcc1" presStyleIdx="1" presStyleCnt="11" custScaleX="106284" custScaleY="129747" custLinFactNeighborX="12236" custLinFactNeighborY="-13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0D261-EFB0-4107-A134-E92DB1D7B4CC}" type="pres">
      <dgm:prSet presAssocID="{B4EFB4CD-A28E-4CEB-B0EF-2BD73FE1562A}" presName="Name13" presStyleLbl="parChTrans1D2" presStyleIdx="2" presStyleCnt="11"/>
      <dgm:spPr/>
      <dgm:t>
        <a:bodyPr/>
        <a:lstStyle/>
        <a:p>
          <a:endParaRPr lang="ru-RU"/>
        </a:p>
      </dgm:t>
    </dgm:pt>
    <dgm:pt modelId="{E324D8F3-A6CC-4D52-BCD5-4776799077A5}" type="pres">
      <dgm:prSet presAssocID="{229014B7-A2B8-4866-A443-3F8632B8BAF0}" presName="childText" presStyleLbl="bgAcc1" presStyleIdx="2" presStyleCnt="11" custScaleX="108907" custLinFactNeighborX="14050" custLinFactNeighborY="-14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9FABC-569E-44C2-895D-1C7DCCA2E3E0}" type="pres">
      <dgm:prSet presAssocID="{ED0784EF-C5D5-42D5-A9CC-B328D24C4F08}" presName="root" presStyleCnt="0"/>
      <dgm:spPr/>
    </dgm:pt>
    <dgm:pt modelId="{E2561EBB-68DF-409A-A394-22E5B3A0B9CA}" type="pres">
      <dgm:prSet presAssocID="{ED0784EF-C5D5-42D5-A9CC-B328D24C4F08}" presName="rootComposite" presStyleCnt="0"/>
      <dgm:spPr/>
    </dgm:pt>
    <dgm:pt modelId="{782D5067-058F-42A9-ACF4-3C13F80A37EA}" type="pres">
      <dgm:prSet presAssocID="{ED0784EF-C5D5-42D5-A9CC-B328D24C4F08}" presName="rootText" presStyleLbl="node1" presStyleIdx="1" presStyleCnt="5" custLinFactNeighborX="4535" custLinFactNeighborY="8005"/>
      <dgm:spPr/>
      <dgm:t>
        <a:bodyPr/>
        <a:lstStyle/>
        <a:p>
          <a:endParaRPr lang="ru-RU"/>
        </a:p>
      </dgm:t>
    </dgm:pt>
    <dgm:pt modelId="{961B9C01-F6B6-4E42-A358-C5A8A330405F}" type="pres">
      <dgm:prSet presAssocID="{ED0784EF-C5D5-42D5-A9CC-B328D24C4F08}" presName="rootConnector" presStyleLbl="node1" presStyleIdx="1" presStyleCnt="5"/>
      <dgm:spPr/>
      <dgm:t>
        <a:bodyPr/>
        <a:lstStyle/>
        <a:p>
          <a:endParaRPr lang="ru-RU"/>
        </a:p>
      </dgm:t>
    </dgm:pt>
    <dgm:pt modelId="{1EB3D999-C707-4144-B7D5-6DB2105337A0}" type="pres">
      <dgm:prSet presAssocID="{ED0784EF-C5D5-42D5-A9CC-B328D24C4F08}" presName="childShape" presStyleCnt="0"/>
      <dgm:spPr/>
    </dgm:pt>
    <dgm:pt modelId="{C22AF883-7A0E-47CD-BD8F-4C7BDAB50971}" type="pres">
      <dgm:prSet presAssocID="{3BDE423F-31DD-4A41-B091-E208C026E036}" presName="Name13" presStyleLbl="parChTrans1D2" presStyleIdx="3" presStyleCnt="11"/>
      <dgm:spPr/>
      <dgm:t>
        <a:bodyPr/>
        <a:lstStyle/>
        <a:p>
          <a:endParaRPr lang="ru-RU"/>
        </a:p>
      </dgm:t>
    </dgm:pt>
    <dgm:pt modelId="{8614E765-D31B-495B-BE80-41F00E8EEC06}" type="pres">
      <dgm:prSet presAssocID="{A149228E-82CD-49C4-92D0-954DC272C339}" presName="childText" presStyleLbl="bgAcc1" presStyleIdx="3" presStyleCnt="11" custScaleX="120639" custScaleY="133559" custLinFactNeighborX="-621" custLinFactNeighborY="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8AA81B-75BC-40AD-AE1E-43C42D98B25D}" type="pres">
      <dgm:prSet presAssocID="{9EC07505-C472-4F04-8A43-2D1E1C1C5CA4}" presName="Name13" presStyleLbl="parChTrans1D2" presStyleIdx="4" presStyleCnt="11"/>
      <dgm:spPr/>
      <dgm:t>
        <a:bodyPr/>
        <a:lstStyle/>
        <a:p>
          <a:endParaRPr lang="ru-RU"/>
        </a:p>
      </dgm:t>
    </dgm:pt>
    <dgm:pt modelId="{A3E6179E-35C5-45D1-891D-09658CCA52F0}" type="pres">
      <dgm:prSet presAssocID="{F9654868-6907-40EB-B0B6-08C07C7A20F3}" presName="childText" presStyleLbl="bgAcc1" presStyleIdx="4" presStyleCnt="11" custScaleX="116938" custLinFactNeighborX="1452" custLinFactNeighborY="-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CEF4D-9987-4CDC-A9F4-582AB1A459B9}" type="pres">
      <dgm:prSet presAssocID="{871C7732-EAF5-4866-B2E7-68FEDD39AB37}" presName="root" presStyleCnt="0"/>
      <dgm:spPr/>
    </dgm:pt>
    <dgm:pt modelId="{62D36DA8-4B6C-45A5-8B87-7E59682CC23F}" type="pres">
      <dgm:prSet presAssocID="{871C7732-EAF5-4866-B2E7-68FEDD39AB37}" presName="rootComposite" presStyleCnt="0"/>
      <dgm:spPr/>
    </dgm:pt>
    <dgm:pt modelId="{0D20793F-9161-4569-87D0-A91B656F953D}" type="pres">
      <dgm:prSet presAssocID="{871C7732-EAF5-4866-B2E7-68FEDD39AB37}" presName="rootText" presStyleLbl="node1" presStyleIdx="2" presStyleCnt="5" custLinFactNeighborX="5172" custLinFactNeighborY="7992"/>
      <dgm:spPr/>
      <dgm:t>
        <a:bodyPr/>
        <a:lstStyle/>
        <a:p>
          <a:endParaRPr lang="ru-RU"/>
        </a:p>
      </dgm:t>
    </dgm:pt>
    <dgm:pt modelId="{2D0B9276-6B09-4AE4-AD1A-BAC5CC31BC92}" type="pres">
      <dgm:prSet presAssocID="{871C7732-EAF5-4866-B2E7-68FEDD39AB37}" presName="rootConnector" presStyleLbl="node1" presStyleIdx="2" presStyleCnt="5"/>
      <dgm:spPr/>
      <dgm:t>
        <a:bodyPr/>
        <a:lstStyle/>
        <a:p>
          <a:endParaRPr lang="ru-RU"/>
        </a:p>
      </dgm:t>
    </dgm:pt>
    <dgm:pt modelId="{24E3399D-78B7-43D3-BE61-7B69D31CAEC0}" type="pres">
      <dgm:prSet presAssocID="{871C7732-EAF5-4866-B2E7-68FEDD39AB37}" presName="childShape" presStyleCnt="0"/>
      <dgm:spPr/>
    </dgm:pt>
    <dgm:pt modelId="{87DBD444-835C-4870-A4BD-8C82856F7EA1}" type="pres">
      <dgm:prSet presAssocID="{BDCD9909-B08A-4BF4-B799-F96F0FB70AA7}" presName="Name13" presStyleLbl="parChTrans1D2" presStyleIdx="5" presStyleCnt="11"/>
      <dgm:spPr/>
      <dgm:t>
        <a:bodyPr/>
        <a:lstStyle/>
        <a:p>
          <a:endParaRPr lang="ru-RU"/>
        </a:p>
      </dgm:t>
    </dgm:pt>
    <dgm:pt modelId="{C92E5552-59E0-4765-AF98-999AEA47AC75}" type="pres">
      <dgm:prSet presAssocID="{7205EC8F-00E9-4E04-B737-DE2051649FDC}" presName="childText" presStyleLbl="bgAcc1" presStyleIdx="5" presStyleCnt="11" custScaleX="115978" custLinFactNeighborX="1016" custLinFactNeighborY="-3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A8B70D-382E-47AC-8610-9F2C503710BD}" type="pres">
      <dgm:prSet presAssocID="{D34A0C43-0E43-4B84-8862-8A05FFEED93F}" presName="Name13" presStyleLbl="parChTrans1D2" presStyleIdx="6" presStyleCnt="11"/>
      <dgm:spPr/>
      <dgm:t>
        <a:bodyPr/>
        <a:lstStyle/>
        <a:p>
          <a:endParaRPr lang="ru-RU"/>
        </a:p>
      </dgm:t>
    </dgm:pt>
    <dgm:pt modelId="{6DD29D4F-743D-4ABA-9D1D-A5FCE1603515}" type="pres">
      <dgm:prSet presAssocID="{8BBD79F9-0F7F-4573-9079-0240F60FD8BC}" presName="childText" presStyleLbl="bgAcc1" presStyleIdx="6" presStyleCnt="11" custScaleX="109749" custLinFactNeighborX="1067" custLinFactNeighborY="-10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13AD4-BFF8-49FD-9C32-CEBEF10B639A}" type="pres">
      <dgm:prSet presAssocID="{38F9EF57-EE20-4183-82A2-765E79A040DE}" presName="Name13" presStyleLbl="parChTrans1D2" presStyleIdx="7" presStyleCnt="11"/>
      <dgm:spPr/>
      <dgm:t>
        <a:bodyPr/>
        <a:lstStyle/>
        <a:p>
          <a:endParaRPr lang="ru-RU"/>
        </a:p>
      </dgm:t>
    </dgm:pt>
    <dgm:pt modelId="{D5CA9063-6BE7-4581-A180-C119B1C51BA7}" type="pres">
      <dgm:prSet presAssocID="{23396219-20BE-4014-9B20-A66EF8A28B18}" presName="childText" presStyleLbl="bgAcc1" presStyleIdx="7" presStyleCnt="11" custScaleX="112277" custLinFactNeighborX="2254" custLinFactNeighborY="-19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714B8E-373D-4A87-B3A7-292197E9CEFD}" type="pres">
      <dgm:prSet presAssocID="{149E9983-AC6A-40F7-B7F3-3C640E234E31}" presName="root" presStyleCnt="0"/>
      <dgm:spPr/>
    </dgm:pt>
    <dgm:pt modelId="{6D3B4D3B-5C6D-42FA-AB87-AF1E9858C420}" type="pres">
      <dgm:prSet presAssocID="{149E9983-AC6A-40F7-B7F3-3C640E234E31}" presName="rootComposite" presStyleCnt="0"/>
      <dgm:spPr/>
    </dgm:pt>
    <dgm:pt modelId="{2B25B2BF-8A35-4148-8397-A740DF857BF1}" type="pres">
      <dgm:prSet presAssocID="{149E9983-AC6A-40F7-B7F3-3C640E234E31}" presName="rootText" presStyleLbl="node1" presStyleIdx="3" presStyleCnt="5" custScaleX="87083" custScaleY="100033" custLinFactNeighborX="2941" custLinFactNeighborY="8823"/>
      <dgm:spPr/>
      <dgm:t>
        <a:bodyPr/>
        <a:lstStyle/>
        <a:p>
          <a:endParaRPr lang="ru-RU"/>
        </a:p>
      </dgm:t>
    </dgm:pt>
    <dgm:pt modelId="{C3A25A33-33DC-413C-B045-009D15CBB82B}" type="pres">
      <dgm:prSet presAssocID="{149E9983-AC6A-40F7-B7F3-3C640E234E31}" presName="rootConnector" presStyleLbl="node1" presStyleIdx="3" presStyleCnt="5"/>
      <dgm:spPr/>
      <dgm:t>
        <a:bodyPr/>
        <a:lstStyle/>
        <a:p>
          <a:endParaRPr lang="ru-RU"/>
        </a:p>
      </dgm:t>
    </dgm:pt>
    <dgm:pt modelId="{62760742-4804-46CF-B966-6079D1176CA3}" type="pres">
      <dgm:prSet presAssocID="{149E9983-AC6A-40F7-B7F3-3C640E234E31}" presName="childShape" presStyleCnt="0"/>
      <dgm:spPr/>
    </dgm:pt>
    <dgm:pt modelId="{7C4E497F-9EFA-46AB-8D96-CAC77B67DD17}" type="pres">
      <dgm:prSet presAssocID="{E9459AEF-0061-4B11-BD4C-90F8DE56D225}" presName="Name13" presStyleLbl="parChTrans1D2" presStyleIdx="8" presStyleCnt="11"/>
      <dgm:spPr/>
      <dgm:t>
        <a:bodyPr/>
        <a:lstStyle/>
        <a:p>
          <a:endParaRPr lang="ru-RU"/>
        </a:p>
      </dgm:t>
    </dgm:pt>
    <dgm:pt modelId="{9D48499E-7739-4A68-A29E-039009E9C806}" type="pres">
      <dgm:prSet presAssocID="{D8348649-355F-4839-84AC-6460CE8F0A43}" presName="childText" presStyleLbl="bgAcc1" presStyleIdx="8" presStyleCnt="11" custLinFactY="23299" custLinFactNeighborX="56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4F2C68-2887-4A76-85C7-6C6403368E9F}" type="pres">
      <dgm:prSet presAssocID="{B2AE0319-B5BB-4BB1-910D-6E047C88CD34}" presName="Name13" presStyleLbl="parChTrans1D2" presStyleIdx="9" presStyleCnt="11"/>
      <dgm:spPr/>
      <dgm:t>
        <a:bodyPr/>
        <a:lstStyle/>
        <a:p>
          <a:endParaRPr lang="ru-RU"/>
        </a:p>
      </dgm:t>
    </dgm:pt>
    <dgm:pt modelId="{8107FFE9-F925-429A-97B4-11E4E69A2207}" type="pres">
      <dgm:prSet presAssocID="{F96E32D8-5A71-4563-9825-AA4EF2512901}" presName="childText" presStyleLbl="bgAcc1" presStyleIdx="9" presStyleCnt="11" custLinFactY="-20916" custLinFactNeighborX="-248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B28E9-DF99-410D-A548-561517F92D04}" type="pres">
      <dgm:prSet presAssocID="{5523BE8B-041B-41A1-8E3B-85816438DF78}" presName="root" presStyleCnt="0"/>
      <dgm:spPr/>
    </dgm:pt>
    <dgm:pt modelId="{26399DB5-3776-4D8D-B3FA-6D824DC93DB0}" type="pres">
      <dgm:prSet presAssocID="{5523BE8B-041B-41A1-8E3B-85816438DF78}" presName="rootComposite" presStyleCnt="0"/>
      <dgm:spPr/>
    </dgm:pt>
    <dgm:pt modelId="{F3E4D758-1D9B-411A-89EF-FFA608575227}" type="pres">
      <dgm:prSet presAssocID="{5523BE8B-041B-41A1-8E3B-85816438DF78}" presName="rootText" presStyleLbl="node1" presStyleIdx="4" presStyleCnt="5" custScaleX="84373" custScaleY="95699" custLinFactNeighborX="1960" custLinFactNeighborY="11764"/>
      <dgm:spPr/>
      <dgm:t>
        <a:bodyPr/>
        <a:lstStyle/>
        <a:p>
          <a:endParaRPr lang="ru-RU"/>
        </a:p>
      </dgm:t>
    </dgm:pt>
    <dgm:pt modelId="{CB526FFB-6568-43CC-9603-32F4FAAD9161}" type="pres">
      <dgm:prSet presAssocID="{5523BE8B-041B-41A1-8E3B-85816438DF78}" presName="rootConnector" presStyleLbl="node1" presStyleIdx="4" presStyleCnt="5"/>
      <dgm:spPr/>
      <dgm:t>
        <a:bodyPr/>
        <a:lstStyle/>
        <a:p>
          <a:endParaRPr lang="ru-RU"/>
        </a:p>
      </dgm:t>
    </dgm:pt>
    <dgm:pt modelId="{EF34225C-3FC0-4936-A873-88469EC53C66}" type="pres">
      <dgm:prSet presAssocID="{5523BE8B-041B-41A1-8E3B-85816438DF78}" presName="childShape" presStyleCnt="0"/>
      <dgm:spPr/>
    </dgm:pt>
    <dgm:pt modelId="{AAB030A3-8029-490B-BBDB-BDA7C71BD3E2}" type="pres">
      <dgm:prSet presAssocID="{A4FA270A-A043-4E5D-943A-9579A189BC58}" presName="Name13" presStyleLbl="parChTrans1D2" presStyleIdx="10" presStyleCnt="11"/>
      <dgm:spPr/>
      <dgm:t>
        <a:bodyPr/>
        <a:lstStyle/>
        <a:p>
          <a:endParaRPr lang="ru-RU"/>
        </a:p>
      </dgm:t>
    </dgm:pt>
    <dgm:pt modelId="{28DC8651-40C6-40F6-8141-56DBE615FBC7}" type="pres">
      <dgm:prSet presAssocID="{1519438A-E854-4148-9E42-2BAAC6BB1084}" presName="childText" presStyleLbl="bgAcc1" presStyleIdx="10" presStyleCnt="11" custScaleX="120102" custScaleY="365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BC2531-AB2C-4CF3-9922-60D5AAA12DA5}" type="presOf" srcId="{149E9983-AC6A-40F7-B7F3-3C640E234E31}" destId="{2B25B2BF-8A35-4148-8397-A740DF857BF1}" srcOrd="0" destOrd="0" presId="urn:microsoft.com/office/officeart/2005/8/layout/hierarchy3"/>
    <dgm:cxn modelId="{E94875FE-6F27-4FED-92F5-142DC5628E29}" type="presOf" srcId="{A4FA270A-A043-4E5D-943A-9579A189BC58}" destId="{AAB030A3-8029-490B-BBDB-BDA7C71BD3E2}" srcOrd="0" destOrd="0" presId="urn:microsoft.com/office/officeart/2005/8/layout/hierarchy3"/>
    <dgm:cxn modelId="{4BB8A0DC-C2A7-4937-8DB4-687495E380A1}" type="presOf" srcId="{B2AE0319-B5BB-4BB1-910D-6E047C88CD34}" destId="{984F2C68-2887-4A76-85C7-6C6403368E9F}" srcOrd="0" destOrd="0" presId="urn:microsoft.com/office/officeart/2005/8/layout/hierarchy3"/>
    <dgm:cxn modelId="{4335E8BC-904A-4CF4-AA15-1C91C3E17A1C}" type="presOf" srcId="{59DC6677-F65D-492C-8423-38B130B45C19}" destId="{FC251764-C036-413B-B4C1-CC3AE63FBD8E}" srcOrd="0" destOrd="0" presId="urn:microsoft.com/office/officeart/2005/8/layout/hierarchy3"/>
    <dgm:cxn modelId="{6F90E0AC-E2CF-478E-ACDF-9197745909BB}" type="presOf" srcId="{5523BE8B-041B-41A1-8E3B-85816438DF78}" destId="{CB526FFB-6568-43CC-9603-32F4FAAD9161}" srcOrd="1" destOrd="0" presId="urn:microsoft.com/office/officeart/2005/8/layout/hierarchy3"/>
    <dgm:cxn modelId="{4D7C0309-4A18-46FC-B6F8-0D11BA3C57B1}" type="presOf" srcId="{F96E32D8-5A71-4563-9825-AA4EF2512901}" destId="{8107FFE9-F925-429A-97B4-11E4E69A2207}" srcOrd="0" destOrd="0" presId="urn:microsoft.com/office/officeart/2005/8/layout/hierarchy3"/>
    <dgm:cxn modelId="{1E878141-732D-4B7F-BB5A-EB7E1EA9F4DA}" type="presOf" srcId="{1519438A-E854-4148-9E42-2BAAC6BB1084}" destId="{28DC8651-40C6-40F6-8141-56DBE615FBC7}" srcOrd="0" destOrd="0" presId="urn:microsoft.com/office/officeart/2005/8/layout/hierarchy3"/>
    <dgm:cxn modelId="{C0264B92-D60E-44F6-BBF5-CBA0930C5DFE}" type="presOf" srcId="{871C7732-EAF5-4866-B2E7-68FEDD39AB37}" destId="{0D20793F-9161-4569-87D0-A91B656F953D}" srcOrd="0" destOrd="0" presId="urn:microsoft.com/office/officeart/2005/8/layout/hierarchy3"/>
    <dgm:cxn modelId="{2B2521AD-6F72-43B9-8021-0ED295BAA33F}" type="presOf" srcId="{D8348649-355F-4839-84AC-6460CE8F0A43}" destId="{9D48499E-7739-4A68-A29E-039009E9C806}" srcOrd="0" destOrd="0" presId="urn:microsoft.com/office/officeart/2005/8/layout/hierarchy3"/>
    <dgm:cxn modelId="{A2E2A502-B4FA-4D12-9985-D020AF73D804}" srcId="{ED0784EF-C5D5-42D5-A9CC-B328D24C4F08}" destId="{A149228E-82CD-49C4-92D0-954DC272C339}" srcOrd="0" destOrd="0" parTransId="{3BDE423F-31DD-4A41-B091-E208C026E036}" sibTransId="{785F5B09-2C69-4ECC-9D79-21D812BCB8CE}"/>
    <dgm:cxn modelId="{1A50979A-64B5-484E-971A-7C49F3C22DF6}" type="presOf" srcId="{59384E51-9574-4E18-A93B-DB798D9AEC5A}" destId="{062FBE53-E5F7-4189-9D23-FC4F9019A9C9}" srcOrd="0" destOrd="0" presId="urn:microsoft.com/office/officeart/2005/8/layout/hierarchy3"/>
    <dgm:cxn modelId="{2EB2D449-8A87-4942-9B88-F670B222FE38}" srcId="{ED0784EF-C5D5-42D5-A9CC-B328D24C4F08}" destId="{F9654868-6907-40EB-B0B6-08C07C7A20F3}" srcOrd="1" destOrd="0" parTransId="{9EC07505-C472-4F04-8A43-2D1E1C1C5CA4}" sibTransId="{18C01239-166E-4E9F-9560-57AE0A338206}"/>
    <dgm:cxn modelId="{316719F7-5CE1-409E-AA28-3BB9D15BAD21}" srcId="{149E9983-AC6A-40F7-B7F3-3C640E234E31}" destId="{F96E32D8-5A71-4563-9825-AA4EF2512901}" srcOrd="1" destOrd="0" parTransId="{B2AE0319-B5BB-4BB1-910D-6E047C88CD34}" sibTransId="{A12A6F05-7CD0-43FC-85C3-A3D1D995F1F0}"/>
    <dgm:cxn modelId="{37C5D08F-D8C0-46CC-8811-2A4C24601EEC}" type="presOf" srcId="{E9459AEF-0061-4B11-BD4C-90F8DE56D225}" destId="{7C4E497F-9EFA-46AB-8D96-CAC77B67DD17}" srcOrd="0" destOrd="0" presId="urn:microsoft.com/office/officeart/2005/8/layout/hierarchy3"/>
    <dgm:cxn modelId="{41EC5902-6E59-48DE-B6BC-EED9D6132A16}" type="presOf" srcId="{9EC07505-C472-4F04-8A43-2D1E1C1C5CA4}" destId="{D58AA81B-75BC-40AD-AE1E-43C42D98B25D}" srcOrd="0" destOrd="0" presId="urn:microsoft.com/office/officeart/2005/8/layout/hierarchy3"/>
    <dgm:cxn modelId="{B8AEB0DD-FAAF-4B5A-B599-2E899C8FBA17}" srcId="{5523BE8B-041B-41A1-8E3B-85816438DF78}" destId="{1519438A-E854-4148-9E42-2BAAC6BB1084}" srcOrd="0" destOrd="0" parTransId="{A4FA270A-A043-4E5D-943A-9579A189BC58}" sibTransId="{374456DB-C2BF-4A37-858D-688615F972F2}"/>
    <dgm:cxn modelId="{AEE178FF-C198-4031-AB31-DD37F03FB7FD}" type="presOf" srcId="{A149228E-82CD-49C4-92D0-954DC272C339}" destId="{8614E765-D31B-495B-BE80-41F00E8EEC06}" srcOrd="0" destOrd="0" presId="urn:microsoft.com/office/officeart/2005/8/layout/hierarchy3"/>
    <dgm:cxn modelId="{C84E40E4-2689-4C88-83C8-C8D036E9E33C}" type="presOf" srcId="{D34A0C43-0E43-4B84-8862-8A05FFEED93F}" destId="{8CA8B70D-382E-47AC-8610-9F2C503710BD}" srcOrd="0" destOrd="0" presId="urn:microsoft.com/office/officeart/2005/8/layout/hierarchy3"/>
    <dgm:cxn modelId="{323ED64D-A9E1-45A6-A806-C447BE08327C}" srcId="{AC7CBF2D-EB1F-46E5-AB12-514AD7CCE5ED}" destId="{59DC6677-F65D-492C-8423-38B130B45C19}" srcOrd="1" destOrd="0" parTransId="{59384E51-9574-4E18-A93B-DB798D9AEC5A}" sibTransId="{A1F59F53-9AEB-49C4-8273-1C2CFA056511}"/>
    <dgm:cxn modelId="{9AFDD4CF-BC01-46C7-870D-AB4E747835A0}" type="presOf" srcId="{8BBD79F9-0F7F-4573-9079-0240F60FD8BC}" destId="{6DD29D4F-743D-4ABA-9D1D-A5FCE1603515}" srcOrd="0" destOrd="0" presId="urn:microsoft.com/office/officeart/2005/8/layout/hierarchy3"/>
    <dgm:cxn modelId="{694E1074-D2AC-4CD8-9217-5F9CE8F85C49}" type="presOf" srcId="{7205EC8F-00E9-4E04-B737-DE2051649FDC}" destId="{C92E5552-59E0-4765-AF98-999AEA47AC75}" srcOrd="0" destOrd="0" presId="urn:microsoft.com/office/officeart/2005/8/layout/hierarchy3"/>
    <dgm:cxn modelId="{FD78E302-4124-485C-A6CD-C4394C090796}" type="presOf" srcId="{B4EFB4CD-A28E-4CEB-B0EF-2BD73FE1562A}" destId="{5CF0D261-EFB0-4107-A134-E92DB1D7B4CC}" srcOrd="0" destOrd="0" presId="urn:microsoft.com/office/officeart/2005/8/layout/hierarchy3"/>
    <dgm:cxn modelId="{04424838-DDAD-4AD4-97C7-C3817BB1D7C5}" srcId="{871C7732-EAF5-4866-B2E7-68FEDD39AB37}" destId="{23396219-20BE-4014-9B20-A66EF8A28B18}" srcOrd="2" destOrd="0" parTransId="{38F9EF57-EE20-4183-82A2-765E79A040DE}" sibTransId="{7098773F-40DA-42FD-B74A-8F929EC5E8AE}"/>
    <dgm:cxn modelId="{62B4E70B-2162-497D-BE10-F6C88704DC36}" type="presOf" srcId="{AC7CBF2D-EB1F-46E5-AB12-514AD7CCE5ED}" destId="{EBC1CDD9-B92C-463A-A7EF-CFEFFE684CB0}" srcOrd="1" destOrd="0" presId="urn:microsoft.com/office/officeart/2005/8/layout/hierarchy3"/>
    <dgm:cxn modelId="{B85F7057-2F42-4190-876E-6BC4320DBA73}" type="presOf" srcId="{229014B7-A2B8-4866-A443-3F8632B8BAF0}" destId="{E324D8F3-A6CC-4D52-BCD5-4776799077A5}" srcOrd="0" destOrd="0" presId="urn:microsoft.com/office/officeart/2005/8/layout/hierarchy3"/>
    <dgm:cxn modelId="{F113ED87-AABD-4E41-BC03-61A98FA265F1}" type="presOf" srcId="{F9654868-6907-40EB-B0B6-08C07C7A20F3}" destId="{A3E6179E-35C5-45D1-891D-09658CCA52F0}" srcOrd="0" destOrd="0" presId="urn:microsoft.com/office/officeart/2005/8/layout/hierarchy3"/>
    <dgm:cxn modelId="{B0DC3B7E-E17B-47AA-802D-5A6E1409DB36}" srcId="{AC7CBF2D-EB1F-46E5-AB12-514AD7CCE5ED}" destId="{229014B7-A2B8-4866-A443-3F8632B8BAF0}" srcOrd="2" destOrd="0" parTransId="{B4EFB4CD-A28E-4CEB-B0EF-2BD73FE1562A}" sibTransId="{D08B962B-0C29-4DE0-8AD3-6E02447171E8}"/>
    <dgm:cxn modelId="{5368A518-3578-4D7C-ACCB-80A49B4B60E7}" type="presOf" srcId="{AC7CBF2D-EB1F-46E5-AB12-514AD7CCE5ED}" destId="{6B856C4C-7376-460E-B0C5-CF45E47AABAA}" srcOrd="0" destOrd="0" presId="urn:microsoft.com/office/officeart/2005/8/layout/hierarchy3"/>
    <dgm:cxn modelId="{1A46372C-F24E-4178-9BF6-B50684F52F16}" srcId="{871C7732-EAF5-4866-B2E7-68FEDD39AB37}" destId="{7205EC8F-00E9-4E04-B737-DE2051649FDC}" srcOrd="0" destOrd="0" parTransId="{BDCD9909-B08A-4BF4-B799-F96F0FB70AA7}" sibTransId="{31408012-B7E2-4F50-A76C-64F8601FE8D3}"/>
    <dgm:cxn modelId="{729002E0-B3CC-493E-862E-766DDE82F470}" type="presOf" srcId="{38F9EF57-EE20-4183-82A2-765E79A040DE}" destId="{50613AD4-BFF8-49FD-9C32-CEBEF10B639A}" srcOrd="0" destOrd="0" presId="urn:microsoft.com/office/officeart/2005/8/layout/hierarchy3"/>
    <dgm:cxn modelId="{96A6FD0D-E9CD-467E-B51E-215536FE3059}" srcId="{8274E652-D1CE-4A01-8B3F-D64CBF6C7E94}" destId="{ED0784EF-C5D5-42D5-A9CC-B328D24C4F08}" srcOrd="1" destOrd="0" parTransId="{058A039F-910B-4F9B-B5FE-DBD416B43E54}" sibTransId="{7EFC1B0D-BD00-4B06-993A-14DF79E0394B}"/>
    <dgm:cxn modelId="{C835FB87-326B-4AC5-BF61-3FA7ABED4FBF}" type="presOf" srcId="{19AE6DE8-EF08-4239-B0E6-DC9894EBD210}" destId="{99C35FD7-89F8-40F2-9EB5-76D4CED11D8A}" srcOrd="0" destOrd="0" presId="urn:microsoft.com/office/officeart/2005/8/layout/hierarchy3"/>
    <dgm:cxn modelId="{C40FB98B-9D91-4452-93E7-E890B0E9D744}" type="presOf" srcId="{ED0784EF-C5D5-42D5-A9CC-B328D24C4F08}" destId="{961B9C01-F6B6-4E42-A358-C5A8A330405F}" srcOrd="1" destOrd="0" presId="urn:microsoft.com/office/officeart/2005/8/layout/hierarchy3"/>
    <dgm:cxn modelId="{C32EBE4A-4EBD-49B2-B40E-C7BE5845A916}" type="presOf" srcId="{ED0784EF-C5D5-42D5-A9CC-B328D24C4F08}" destId="{782D5067-058F-42A9-ACF4-3C13F80A37EA}" srcOrd="0" destOrd="0" presId="urn:microsoft.com/office/officeart/2005/8/layout/hierarchy3"/>
    <dgm:cxn modelId="{BC4869F7-896F-4246-AFF9-9E972929ADCC}" type="presOf" srcId="{149E9983-AC6A-40F7-B7F3-3C640E234E31}" destId="{C3A25A33-33DC-413C-B045-009D15CBB82B}" srcOrd="1" destOrd="0" presId="urn:microsoft.com/office/officeart/2005/8/layout/hierarchy3"/>
    <dgm:cxn modelId="{9EA1EB94-1E41-4623-99D1-E4248EB67ADB}" srcId="{149E9983-AC6A-40F7-B7F3-3C640E234E31}" destId="{D8348649-355F-4839-84AC-6460CE8F0A43}" srcOrd="0" destOrd="0" parTransId="{E9459AEF-0061-4B11-BD4C-90F8DE56D225}" sibTransId="{755D79E1-59C6-42E9-BF52-73FEC76AB903}"/>
    <dgm:cxn modelId="{510BDA42-ED88-4975-BAC0-0500935C4EBC}" type="presOf" srcId="{871C7732-EAF5-4866-B2E7-68FEDD39AB37}" destId="{2D0B9276-6B09-4AE4-AD1A-BAC5CC31BC92}" srcOrd="1" destOrd="0" presId="urn:microsoft.com/office/officeart/2005/8/layout/hierarchy3"/>
    <dgm:cxn modelId="{DB75DD7F-F2DF-43D3-9675-5C09C362DE73}" type="presOf" srcId="{5523BE8B-041B-41A1-8E3B-85816438DF78}" destId="{F3E4D758-1D9B-411A-89EF-FFA608575227}" srcOrd="0" destOrd="0" presId="urn:microsoft.com/office/officeart/2005/8/layout/hierarchy3"/>
    <dgm:cxn modelId="{DE9563F7-99C2-441F-BBC1-7630834C3E81}" type="presOf" srcId="{3BDE423F-31DD-4A41-B091-E208C026E036}" destId="{C22AF883-7A0E-47CD-BD8F-4C7BDAB50971}" srcOrd="0" destOrd="0" presId="urn:microsoft.com/office/officeart/2005/8/layout/hierarchy3"/>
    <dgm:cxn modelId="{317F3797-73C5-4486-B172-539E1FE5F73D}" type="presOf" srcId="{23396219-20BE-4014-9B20-A66EF8A28B18}" destId="{D5CA9063-6BE7-4581-A180-C119B1C51BA7}" srcOrd="0" destOrd="0" presId="urn:microsoft.com/office/officeart/2005/8/layout/hierarchy3"/>
    <dgm:cxn modelId="{143AFE52-85F0-4C66-9792-430363986A88}" srcId="{8274E652-D1CE-4A01-8B3F-D64CBF6C7E94}" destId="{5523BE8B-041B-41A1-8E3B-85816438DF78}" srcOrd="4" destOrd="0" parTransId="{98453D2F-AE52-4D2A-9337-C15E936113A9}" sibTransId="{2DAD65F8-186C-4778-8B6E-D77A8514676B}"/>
    <dgm:cxn modelId="{CFB5FE76-9B4E-4E8D-9B6E-F590367F2873}" srcId="{8274E652-D1CE-4A01-8B3F-D64CBF6C7E94}" destId="{AC7CBF2D-EB1F-46E5-AB12-514AD7CCE5ED}" srcOrd="0" destOrd="0" parTransId="{FA89C0AF-958A-4C85-86DF-0A36AE6A6DDB}" sibTransId="{E3FCC282-52AE-4CE1-A553-C685E97F1503}"/>
    <dgm:cxn modelId="{2C6FD3DB-462A-4283-8D07-0FD2529F4D6F}" type="presOf" srcId="{8274E652-D1CE-4A01-8B3F-D64CBF6C7E94}" destId="{83579A40-91C9-40AF-A494-73D37E88BCA9}" srcOrd="0" destOrd="0" presId="urn:microsoft.com/office/officeart/2005/8/layout/hierarchy3"/>
    <dgm:cxn modelId="{454A3554-A900-4E65-8156-33581A919AF6}" srcId="{8274E652-D1CE-4A01-8B3F-D64CBF6C7E94}" destId="{871C7732-EAF5-4866-B2E7-68FEDD39AB37}" srcOrd="2" destOrd="0" parTransId="{EB7F0A82-E8C7-4824-92F2-E6AAFB2284FB}" sibTransId="{94F87B57-CC23-4252-A6D3-1A544B13CB6E}"/>
    <dgm:cxn modelId="{DBBEF9C3-F1ED-4699-AFAD-A60FCF52C3F0}" srcId="{AC7CBF2D-EB1F-46E5-AB12-514AD7CCE5ED}" destId="{B8236BA8-89B6-4EE6-B082-3049699D0600}" srcOrd="0" destOrd="0" parTransId="{19AE6DE8-EF08-4239-B0E6-DC9894EBD210}" sibTransId="{0A77F8B8-5486-41F0-B3BF-0F8B44F88FC7}"/>
    <dgm:cxn modelId="{34D13F1D-675C-48AE-802F-91C94264CE28}" type="presOf" srcId="{B8236BA8-89B6-4EE6-B082-3049699D0600}" destId="{A5DD3D9E-4717-4BD0-8632-ECFAB36E77D2}" srcOrd="0" destOrd="0" presId="urn:microsoft.com/office/officeart/2005/8/layout/hierarchy3"/>
    <dgm:cxn modelId="{94B6845A-86AB-424C-B2C0-A7C859C4453E}" srcId="{871C7732-EAF5-4866-B2E7-68FEDD39AB37}" destId="{8BBD79F9-0F7F-4573-9079-0240F60FD8BC}" srcOrd="1" destOrd="0" parTransId="{D34A0C43-0E43-4B84-8862-8A05FFEED93F}" sibTransId="{B119B3E6-7366-4C33-B5D4-3AAC05883CBB}"/>
    <dgm:cxn modelId="{33373246-81D1-47B9-9808-DDF161ACE467}" type="presOf" srcId="{BDCD9909-B08A-4BF4-B799-F96F0FB70AA7}" destId="{87DBD444-835C-4870-A4BD-8C82856F7EA1}" srcOrd="0" destOrd="0" presId="urn:microsoft.com/office/officeart/2005/8/layout/hierarchy3"/>
    <dgm:cxn modelId="{8DE0FF70-3127-460B-9534-47A3AF19EADA}" srcId="{8274E652-D1CE-4A01-8B3F-D64CBF6C7E94}" destId="{149E9983-AC6A-40F7-B7F3-3C640E234E31}" srcOrd="3" destOrd="0" parTransId="{849DA904-3DA3-40B3-B609-3F31370DFFD7}" sibTransId="{281DFF07-31B0-4C7F-9A56-2B0090B9DA6A}"/>
    <dgm:cxn modelId="{8BFFF9DB-01E0-4257-92C1-45EB6DB76BE8}" type="presParOf" srcId="{83579A40-91C9-40AF-A494-73D37E88BCA9}" destId="{D505B424-AC65-45EB-92B7-817CE6F0C58A}" srcOrd="0" destOrd="0" presId="urn:microsoft.com/office/officeart/2005/8/layout/hierarchy3"/>
    <dgm:cxn modelId="{22059A55-ED6A-4BE3-B156-98D98796F27A}" type="presParOf" srcId="{D505B424-AC65-45EB-92B7-817CE6F0C58A}" destId="{D473B418-8871-4066-B861-23E069F9BFF4}" srcOrd="0" destOrd="0" presId="urn:microsoft.com/office/officeart/2005/8/layout/hierarchy3"/>
    <dgm:cxn modelId="{18F622A4-F657-424B-963D-1CE23DC07B3C}" type="presParOf" srcId="{D473B418-8871-4066-B861-23E069F9BFF4}" destId="{6B856C4C-7376-460E-B0C5-CF45E47AABAA}" srcOrd="0" destOrd="0" presId="urn:microsoft.com/office/officeart/2005/8/layout/hierarchy3"/>
    <dgm:cxn modelId="{4D7FC212-2993-4481-84B8-FCDC3442DF88}" type="presParOf" srcId="{D473B418-8871-4066-B861-23E069F9BFF4}" destId="{EBC1CDD9-B92C-463A-A7EF-CFEFFE684CB0}" srcOrd="1" destOrd="0" presId="urn:microsoft.com/office/officeart/2005/8/layout/hierarchy3"/>
    <dgm:cxn modelId="{43420B9D-8F56-4567-9A5B-5B6F3CC17567}" type="presParOf" srcId="{D505B424-AC65-45EB-92B7-817CE6F0C58A}" destId="{7D4D4C4D-99CE-49DB-8A38-483A264A9F85}" srcOrd="1" destOrd="0" presId="urn:microsoft.com/office/officeart/2005/8/layout/hierarchy3"/>
    <dgm:cxn modelId="{5A134911-6FA0-4B37-9846-8F30DAD498B2}" type="presParOf" srcId="{7D4D4C4D-99CE-49DB-8A38-483A264A9F85}" destId="{99C35FD7-89F8-40F2-9EB5-76D4CED11D8A}" srcOrd="0" destOrd="0" presId="urn:microsoft.com/office/officeart/2005/8/layout/hierarchy3"/>
    <dgm:cxn modelId="{44466FC4-0033-466E-8716-9B8BBC95F101}" type="presParOf" srcId="{7D4D4C4D-99CE-49DB-8A38-483A264A9F85}" destId="{A5DD3D9E-4717-4BD0-8632-ECFAB36E77D2}" srcOrd="1" destOrd="0" presId="urn:microsoft.com/office/officeart/2005/8/layout/hierarchy3"/>
    <dgm:cxn modelId="{CB0A83CD-F478-4BD4-A085-60BC53D22539}" type="presParOf" srcId="{7D4D4C4D-99CE-49DB-8A38-483A264A9F85}" destId="{062FBE53-E5F7-4189-9D23-FC4F9019A9C9}" srcOrd="2" destOrd="0" presId="urn:microsoft.com/office/officeart/2005/8/layout/hierarchy3"/>
    <dgm:cxn modelId="{059FF2C2-3FB5-42D9-8189-7FA68CF3D880}" type="presParOf" srcId="{7D4D4C4D-99CE-49DB-8A38-483A264A9F85}" destId="{FC251764-C036-413B-B4C1-CC3AE63FBD8E}" srcOrd="3" destOrd="0" presId="urn:microsoft.com/office/officeart/2005/8/layout/hierarchy3"/>
    <dgm:cxn modelId="{44005E5D-9679-4C44-967C-9E1C535206F7}" type="presParOf" srcId="{7D4D4C4D-99CE-49DB-8A38-483A264A9F85}" destId="{5CF0D261-EFB0-4107-A134-E92DB1D7B4CC}" srcOrd="4" destOrd="0" presId="urn:microsoft.com/office/officeart/2005/8/layout/hierarchy3"/>
    <dgm:cxn modelId="{CE5A00A3-5265-466B-ADD8-A1F584B3A8A0}" type="presParOf" srcId="{7D4D4C4D-99CE-49DB-8A38-483A264A9F85}" destId="{E324D8F3-A6CC-4D52-BCD5-4776799077A5}" srcOrd="5" destOrd="0" presId="urn:microsoft.com/office/officeart/2005/8/layout/hierarchy3"/>
    <dgm:cxn modelId="{CB14535A-1314-477E-87B7-E40043AC761F}" type="presParOf" srcId="{83579A40-91C9-40AF-A494-73D37E88BCA9}" destId="{98B9FABC-569E-44C2-895D-1C7DCCA2E3E0}" srcOrd="1" destOrd="0" presId="urn:microsoft.com/office/officeart/2005/8/layout/hierarchy3"/>
    <dgm:cxn modelId="{FB37A077-C5F3-44F2-ADD4-F4211C3AC1A3}" type="presParOf" srcId="{98B9FABC-569E-44C2-895D-1C7DCCA2E3E0}" destId="{E2561EBB-68DF-409A-A394-22E5B3A0B9CA}" srcOrd="0" destOrd="0" presId="urn:microsoft.com/office/officeart/2005/8/layout/hierarchy3"/>
    <dgm:cxn modelId="{73302E9C-D008-4A6F-8976-101A0AF4C175}" type="presParOf" srcId="{E2561EBB-68DF-409A-A394-22E5B3A0B9CA}" destId="{782D5067-058F-42A9-ACF4-3C13F80A37EA}" srcOrd="0" destOrd="0" presId="urn:microsoft.com/office/officeart/2005/8/layout/hierarchy3"/>
    <dgm:cxn modelId="{A55E5FAA-7FF1-427B-A699-59D9401733C6}" type="presParOf" srcId="{E2561EBB-68DF-409A-A394-22E5B3A0B9CA}" destId="{961B9C01-F6B6-4E42-A358-C5A8A330405F}" srcOrd="1" destOrd="0" presId="urn:microsoft.com/office/officeart/2005/8/layout/hierarchy3"/>
    <dgm:cxn modelId="{5416C5CA-6791-4D3B-A6D3-3759327802E3}" type="presParOf" srcId="{98B9FABC-569E-44C2-895D-1C7DCCA2E3E0}" destId="{1EB3D999-C707-4144-B7D5-6DB2105337A0}" srcOrd="1" destOrd="0" presId="urn:microsoft.com/office/officeart/2005/8/layout/hierarchy3"/>
    <dgm:cxn modelId="{FA581716-CB7F-4E61-8E14-B14766D4CAE6}" type="presParOf" srcId="{1EB3D999-C707-4144-B7D5-6DB2105337A0}" destId="{C22AF883-7A0E-47CD-BD8F-4C7BDAB50971}" srcOrd="0" destOrd="0" presId="urn:microsoft.com/office/officeart/2005/8/layout/hierarchy3"/>
    <dgm:cxn modelId="{81A9A69B-91C2-4E73-9658-4131CC79FDF5}" type="presParOf" srcId="{1EB3D999-C707-4144-B7D5-6DB2105337A0}" destId="{8614E765-D31B-495B-BE80-41F00E8EEC06}" srcOrd="1" destOrd="0" presId="urn:microsoft.com/office/officeart/2005/8/layout/hierarchy3"/>
    <dgm:cxn modelId="{3E9EA056-21BA-418D-9BD0-517138D2DC8F}" type="presParOf" srcId="{1EB3D999-C707-4144-B7D5-6DB2105337A0}" destId="{D58AA81B-75BC-40AD-AE1E-43C42D98B25D}" srcOrd="2" destOrd="0" presId="urn:microsoft.com/office/officeart/2005/8/layout/hierarchy3"/>
    <dgm:cxn modelId="{C8CD854B-C452-47EF-A08F-CB952815DE01}" type="presParOf" srcId="{1EB3D999-C707-4144-B7D5-6DB2105337A0}" destId="{A3E6179E-35C5-45D1-891D-09658CCA52F0}" srcOrd="3" destOrd="0" presId="urn:microsoft.com/office/officeart/2005/8/layout/hierarchy3"/>
    <dgm:cxn modelId="{40487AB4-64B5-4F3A-8D5B-B6A92453B95C}" type="presParOf" srcId="{83579A40-91C9-40AF-A494-73D37E88BCA9}" destId="{7C7CEF4D-9987-4CDC-A9F4-582AB1A459B9}" srcOrd="2" destOrd="0" presId="urn:microsoft.com/office/officeart/2005/8/layout/hierarchy3"/>
    <dgm:cxn modelId="{B87F6EC0-D25C-4B37-8FB4-D6C05949DD58}" type="presParOf" srcId="{7C7CEF4D-9987-4CDC-A9F4-582AB1A459B9}" destId="{62D36DA8-4B6C-45A5-8B87-7E59682CC23F}" srcOrd="0" destOrd="0" presId="urn:microsoft.com/office/officeart/2005/8/layout/hierarchy3"/>
    <dgm:cxn modelId="{EC9632CF-3F16-414A-9BCE-737269309C05}" type="presParOf" srcId="{62D36DA8-4B6C-45A5-8B87-7E59682CC23F}" destId="{0D20793F-9161-4569-87D0-A91B656F953D}" srcOrd="0" destOrd="0" presId="urn:microsoft.com/office/officeart/2005/8/layout/hierarchy3"/>
    <dgm:cxn modelId="{3A64A876-9B4F-424B-ADD6-F6344D094CC5}" type="presParOf" srcId="{62D36DA8-4B6C-45A5-8B87-7E59682CC23F}" destId="{2D0B9276-6B09-4AE4-AD1A-BAC5CC31BC92}" srcOrd="1" destOrd="0" presId="urn:microsoft.com/office/officeart/2005/8/layout/hierarchy3"/>
    <dgm:cxn modelId="{B0A9B2E0-D64D-44A2-84AF-08C0A756556F}" type="presParOf" srcId="{7C7CEF4D-9987-4CDC-A9F4-582AB1A459B9}" destId="{24E3399D-78B7-43D3-BE61-7B69D31CAEC0}" srcOrd="1" destOrd="0" presId="urn:microsoft.com/office/officeart/2005/8/layout/hierarchy3"/>
    <dgm:cxn modelId="{B7D9F757-8B10-4EA5-9875-384442B2A921}" type="presParOf" srcId="{24E3399D-78B7-43D3-BE61-7B69D31CAEC0}" destId="{87DBD444-835C-4870-A4BD-8C82856F7EA1}" srcOrd="0" destOrd="0" presId="urn:microsoft.com/office/officeart/2005/8/layout/hierarchy3"/>
    <dgm:cxn modelId="{61421020-0EBA-4372-A11C-E682F63FC7CA}" type="presParOf" srcId="{24E3399D-78B7-43D3-BE61-7B69D31CAEC0}" destId="{C92E5552-59E0-4765-AF98-999AEA47AC75}" srcOrd="1" destOrd="0" presId="urn:microsoft.com/office/officeart/2005/8/layout/hierarchy3"/>
    <dgm:cxn modelId="{A2F49B46-F046-45BF-9E03-E9EE467AE47A}" type="presParOf" srcId="{24E3399D-78B7-43D3-BE61-7B69D31CAEC0}" destId="{8CA8B70D-382E-47AC-8610-9F2C503710BD}" srcOrd="2" destOrd="0" presId="urn:microsoft.com/office/officeart/2005/8/layout/hierarchy3"/>
    <dgm:cxn modelId="{AE2B0D16-992B-4B73-945F-F36104CD4A82}" type="presParOf" srcId="{24E3399D-78B7-43D3-BE61-7B69D31CAEC0}" destId="{6DD29D4F-743D-4ABA-9D1D-A5FCE1603515}" srcOrd="3" destOrd="0" presId="urn:microsoft.com/office/officeart/2005/8/layout/hierarchy3"/>
    <dgm:cxn modelId="{2880C508-C3B9-4086-992F-410A9441A28B}" type="presParOf" srcId="{24E3399D-78B7-43D3-BE61-7B69D31CAEC0}" destId="{50613AD4-BFF8-49FD-9C32-CEBEF10B639A}" srcOrd="4" destOrd="0" presId="urn:microsoft.com/office/officeart/2005/8/layout/hierarchy3"/>
    <dgm:cxn modelId="{76A10402-8BA8-4948-82C1-4BA1E63F368A}" type="presParOf" srcId="{24E3399D-78B7-43D3-BE61-7B69D31CAEC0}" destId="{D5CA9063-6BE7-4581-A180-C119B1C51BA7}" srcOrd="5" destOrd="0" presId="urn:microsoft.com/office/officeart/2005/8/layout/hierarchy3"/>
    <dgm:cxn modelId="{2BC18F5B-91DB-4777-9025-218EC11EA5B8}" type="presParOf" srcId="{83579A40-91C9-40AF-A494-73D37E88BCA9}" destId="{78714B8E-373D-4A87-B3A7-292197E9CEFD}" srcOrd="3" destOrd="0" presId="urn:microsoft.com/office/officeart/2005/8/layout/hierarchy3"/>
    <dgm:cxn modelId="{6104C358-660A-462A-B6D6-DCE3F74F9305}" type="presParOf" srcId="{78714B8E-373D-4A87-B3A7-292197E9CEFD}" destId="{6D3B4D3B-5C6D-42FA-AB87-AF1E9858C420}" srcOrd="0" destOrd="0" presId="urn:microsoft.com/office/officeart/2005/8/layout/hierarchy3"/>
    <dgm:cxn modelId="{43227D95-520C-49CD-945C-707542EEAFC4}" type="presParOf" srcId="{6D3B4D3B-5C6D-42FA-AB87-AF1E9858C420}" destId="{2B25B2BF-8A35-4148-8397-A740DF857BF1}" srcOrd="0" destOrd="0" presId="urn:microsoft.com/office/officeart/2005/8/layout/hierarchy3"/>
    <dgm:cxn modelId="{F22F208F-4A33-4C06-A1B0-229805E2C3A5}" type="presParOf" srcId="{6D3B4D3B-5C6D-42FA-AB87-AF1E9858C420}" destId="{C3A25A33-33DC-413C-B045-009D15CBB82B}" srcOrd="1" destOrd="0" presId="urn:microsoft.com/office/officeart/2005/8/layout/hierarchy3"/>
    <dgm:cxn modelId="{D83CF8A6-1E05-4EB0-993E-6803662D5CD6}" type="presParOf" srcId="{78714B8E-373D-4A87-B3A7-292197E9CEFD}" destId="{62760742-4804-46CF-B966-6079D1176CA3}" srcOrd="1" destOrd="0" presId="urn:microsoft.com/office/officeart/2005/8/layout/hierarchy3"/>
    <dgm:cxn modelId="{20568F8F-8422-402A-ADAA-62D747638222}" type="presParOf" srcId="{62760742-4804-46CF-B966-6079D1176CA3}" destId="{7C4E497F-9EFA-46AB-8D96-CAC77B67DD17}" srcOrd="0" destOrd="0" presId="urn:microsoft.com/office/officeart/2005/8/layout/hierarchy3"/>
    <dgm:cxn modelId="{8802E7A3-3756-4E6A-9EAF-EB30F7E9C2EA}" type="presParOf" srcId="{62760742-4804-46CF-B966-6079D1176CA3}" destId="{9D48499E-7739-4A68-A29E-039009E9C806}" srcOrd="1" destOrd="0" presId="urn:microsoft.com/office/officeart/2005/8/layout/hierarchy3"/>
    <dgm:cxn modelId="{4932FEDC-975E-4F25-A7FD-61D708B1EBA9}" type="presParOf" srcId="{62760742-4804-46CF-B966-6079D1176CA3}" destId="{984F2C68-2887-4A76-85C7-6C6403368E9F}" srcOrd="2" destOrd="0" presId="urn:microsoft.com/office/officeart/2005/8/layout/hierarchy3"/>
    <dgm:cxn modelId="{753247DD-3A57-4FD2-BE97-DDD80FB73AA3}" type="presParOf" srcId="{62760742-4804-46CF-B966-6079D1176CA3}" destId="{8107FFE9-F925-429A-97B4-11E4E69A2207}" srcOrd="3" destOrd="0" presId="urn:microsoft.com/office/officeart/2005/8/layout/hierarchy3"/>
    <dgm:cxn modelId="{4F6EDEF4-F71E-47E0-A5A8-FF5D7E78F6AE}" type="presParOf" srcId="{83579A40-91C9-40AF-A494-73D37E88BCA9}" destId="{7EEB28E9-DF99-410D-A548-561517F92D04}" srcOrd="4" destOrd="0" presId="urn:microsoft.com/office/officeart/2005/8/layout/hierarchy3"/>
    <dgm:cxn modelId="{302203B6-409F-410E-972C-CA1904620A1F}" type="presParOf" srcId="{7EEB28E9-DF99-410D-A548-561517F92D04}" destId="{26399DB5-3776-4D8D-B3FA-6D824DC93DB0}" srcOrd="0" destOrd="0" presId="urn:microsoft.com/office/officeart/2005/8/layout/hierarchy3"/>
    <dgm:cxn modelId="{02224363-5F63-4129-8853-C27640EFD395}" type="presParOf" srcId="{26399DB5-3776-4D8D-B3FA-6D824DC93DB0}" destId="{F3E4D758-1D9B-411A-89EF-FFA608575227}" srcOrd="0" destOrd="0" presId="urn:microsoft.com/office/officeart/2005/8/layout/hierarchy3"/>
    <dgm:cxn modelId="{84E1BB17-2A48-4545-8181-7DBA20F1E00C}" type="presParOf" srcId="{26399DB5-3776-4D8D-B3FA-6D824DC93DB0}" destId="{CB526FFB-6568-43CC-9603-32F4FAAD9161}" srcOrd="1" destOrd="0" presId="urn:microsoft.com/office/officeart/2005/8/layout/hierarchy3"/>
    <dgm:cxn modelId="{A15B44A7-A352-4211-869E-51C6F99A6A4A}" type="presParOf" srcId="{7EEB28E9-DF99-410D-A548-561517F92D04}" destId="{EF34225C-3FC0-4936-A873-88469EC53C66}" srcOrd="1" destOrd="0" presId="urn:microsoft.com/office/officeart/2005/8/layout/hierarchy3"/>
    <dgm:cxn modelId="{725CEB87-50F9-4E12-8DC0-D1BA0EE51DE0}" type="presParOf" srcId="{EF34225C-3FC0-4936-A873-88469EC53C66}" destId="{AAB030A3-8029-490B-BBDB-BDA7C71BD3E2}" srcOrd="0" destOrd="0" presId="urn:microsoft.com/office/officeart/2005/8/layout/hierarchy3"/>
    <dgm:cxn modelId="{24806BBF-EB77-45D2-B46B-12AC0226F2E1}" type="presParOf" srcId="{EF34225C-3FC0-4936-A873-88469EC53C66}" destId="{28DC8651-40C6-40F6-8141-56DBE615FBC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90FD79-DE63-4F98-A863-F8EB01448FC5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062C2A6-DE86-4767-8F57-F91BFA240A7A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5CBC56-35C0-4BE0-970B-DECB66ABF992}" type="parTrans" cxnId="{03E84623-F155-446A-AFD3-686249FE3DBA}">
      <dgm:prSet/>
      <dgm:spPr/>
      <dgm:t>
        <a:bodyPr/>
        <a:lstStyle/>
        <a:p>
          <a:endParaRPr lang="ru-RU"/>
        </a:p>
      </dgm:t>
    </dgm:pt>
    <dgm:pt modelId="{440BE5D5-EAEA-4744-8434-8B1AA14168CC}" type="sibTrans" cxnId="{03E84623-F155-446A-AFD3-686249FE3DBA}">
      <dgm:prSet/>
      <dgm:spPr/>
      <dgm:t>
        <a:bodyPr/>
        <a:lstStyle/>
        <a:p>
          <a:endParaRPr lang="ru-RU"/>
        </a:p>
      </dgm:t>
    </dgm:pt>
    <dgm:pt modelId="{AB6F6BE1-5068-45B4-A21C-03C5075D5402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  мероприятий (дорожная карта) по поддержке доступа немуниципальных организаций (коммерческих, некоммерческих) к предоставлению услуг в социальной сфере Сургутского района утверждён постановлением администрации Сургутского района от 08.09.2016 № 3150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A8D226-A2BA-46CB-88F9-EE0476300C35}" type="parTrans" cxnId="{2872152D-1234-43DB-99A2-4C398C41064B}">
      <dgm:prSet/>
      <dgm:spPr/>
      <dgm:t>
        <a:bodyPr/>
        <a:lstStyle/>
        <a:p>
          <a:endParaRPr lang="ru-RU"/>
        </a:p>
      </dgm:t>
    </dgm:pt>
    <dgm:pt modelId="{D3B2B47D-4B83-40E5-ACCE-3B52A418F7ED}" type="sibTrans" cxnId="{2872152D-1234-43DB-99A2-4C398C41064B}">
      <dgm:prSet/>
      <dgm:spPr/>
      <dgm:t>
        <a:bodyPr/>
        <a:lstStyle/>
        <a:p>
          <a:endParaRPr lang="ru-RU"/>
        </a:p>
      </dgm:t>
    </dgm:pt>
    <dgm:pt modelId="{CD222A73-3EBB-4454-86F3-C2FF53C6428A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9A381B-B98B-44C4-85C1-D8ABF82CA863}" type="parTrans" cxnId="{636F738E-6EFB-477D-BC0D-7FB9A5E33AD3}">
      <dgm:prSet/>
      <dgm:spPr/>
      <dgm:t>
        <a:bodyPr/>
        <a:lstStyle/>
        <a:p>
          <a:endParaRPr lang="ru-RU"/>
        </a:p>
      </dgm:t>
    </dgm:pt>
    <dgm:pt modelId="{30F68C80-DF25-43A0-B8DD-485F633F3C8F}" type="sibTrans" cxnId="{636F738E-6EFB-477D-BC0D-7FB9A5E33AD3}">
      <dgm:prSet/>
      <dgm:spPr/>
      <dgm:t>
        <a:bodyPr/>
        <a:lstStyle/>
        <a:p>
          <a:endParaRPr lang="ru-RU"/>
        </a:p>
      </dgm:t>
    </dgm:pt>
    <dgm:pt modelId="{9AD4E39A-9B4B-4B7B-BB8F-69D1C49914C7}">
      <dgm:prSet phldrT="[Текст]"/>
      <dgm:spPr/>
      <dgm:t>
        <a:bodyPr/>
        <a:lstStyle/>
        <a:p>
          <a:pPr algn="l"/>
          <a:endParaRPr lang="ru-RU" dirty="0"/>
        </a:p>
      </dgm:t>
    </dgm:pt>
    <dgm:pt modelId="{D61B0A79-FFAB-47FD-88D3-2CE1B258F348}" type="parTrans" cxnId="{69785B30-E2EC-4E52-9311-07A64CAF2192}">
      <dgm:prSet/>
      <dgm:spPr/>
      <dgm:t>
        <a:bodyPr/>
        <a:lstStyle/>
        <a:p>
          <a:endParaRPr lang="ru-RU"/>
        </a:p>
      </dgm:t>
    </dgm:pt>
    <dgm:pt modelId="{98934371-EB36-4836-9E32-00714700A164}" type="sibTrans" cxnId="{69785B30-E2EC-4E52-9311-07A64CAF2192}">
      <dgm:prSet/>
      <dgm:spPr/>
      <dgm:t>
        <a:bodyPr/>
        <a:lstStyle/>
        <a:p>
          <a:endParaRPr lang="ru-RU"/>
        </a:p>
      </dgm:t>
    </dgm:pt>
    <dgm:pt modelId="{2163084E-C33A-4AA1-84D2-BC8BEA533BE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1F1420-9122-4686-8B43-BEA09D67A989}" type="parTrans" cxnId="{BA4098C9-8A10-457F-8C52-E7894358C056}">
      <dgm:prSet/>
      <dgm:spPr/>
      <dgm:t>
        <a:bodyPr/>
        <a:lstStyle/>
        <a:p>
          <a:endParaRPr lang="ru-RU"/>
        </a:p>
      </dgm:t>
    </dgm:pt>
    <dgm:pt modelId="{DD641438-A681-4443-ACE5-EB9C5F223B52}" type="sibTrans" cxnId="{BA4098C9-8A10-457F-8C52-E7894358C056}">
      <dgm:prSet/>
      <dgm:spPr/>
      <dgm:t>
        <a:bodyPr/>
        <a:lstStyle/>
        <a:p>
          <a:endParaRPr lang="ru-RU"/>
        </a:p>
      </dgm:t>
    </dgm:pt>
    <dgm:pt modelId="{24D20544-3BB9-47CB-A3F3-BEE0A64AFC2A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и проведение районных мероприятий;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7301D2-F1AA-4EDF-9119-F95BA1E781AF}" type="parTrans" cxnId="{01985AD5-F93F-4815-9F91-C65076FF770C}">
      <dgm:prSet/>
      <dgm:spPr/>
      <dgm:t>
        <a:bodyPr/>
        <a:lstStyle/>
        <a:p>
          <a:endParaRPr lang="ru-RU"/>
        </a:p>
      </dgm:t>
    </dgm:pt>
    <dgm:pt modelId="{FA91F68D-C2C4-4103-B2FF-F5100B21B3FD}" type="sibTrans" cxnId="{01985AD5-F93F-4815-9F91-C65076FF770C}">
      <dgm:prSet/>
      <dgm:spPr/>
      <dgm:t>
        <a:bodyPr/>
        <a:lstStyle/>
        <a:p>
          <a:endParaRPr lang="ru-RU"/>
        </a:p>
      </dgm:t>
    </dgm:pt>
    <dgm:pt modelId="{8CB5BA16-855F-4F8F-878B-CC96CF2CD973}">
      <dgm:prSet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Постановление администрации Сургутского района  от 28.10. 2016 № 3733 «Об утверждении перечня услуг и функций, передаваемых на исполнение немуниципальным социально ориентированным некоммерческим организациям, социальным предпринимателям»  ( с изм. от 21.09.2017)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D77CAF-F101-4308-8172-1E443CD0A73D}" type="parTrans" cxnId="{28FFEA76-04F3-4BDD-8299-724BDC2226DF}">
      <dgm:prSet/>
      <dgm:spPr/>
      <dgm:t>
        <a:bodyPr/>
        <a:lstStyle/>
        <a:p>
          <a:endParaRPr lang="ru-RU"/>
        </a:p>
      </dgm:t>
    </dgm:pt>
    <dgm:pt modelId="{74C5BF6A-6633-4A92-893D-285C187E33FF}" type="sibTrans" cxnId="{28FFEA76-04F3-4BDD-8299-724BDC2226DF}">
      <dgm:prSet/>
      <dgm:spPr/>
      <dgm:t>
        <a:bodyPr/>
        <a:lstStyle/>
        <a:p>
          <a:endParaRPr lang="ru-RU"/>
        </a:p>
      </dgm:t>
    </dgm:pt>
    <dgm:pt modelId="{A880A4AE-0E52-4180-B679-02E805DD117E}">
      <dgm:prSet/>
      <dgm:spPr/>
      <dgm:t>
        <a:bodyPr/>
        <a:lstStyle/>
        <a:p>
          <a:pPr algn="l"/>
          <a:endParaRPr lang="ru-RU" dirty="0"/>
        </a:p>
      </dgm:t>
    </dgm:pt>
    <dgm:pt modelId="{AD43B8E0-96D5-4EB1-9288-5A7865090519}" type="parTrans" cxnId="{43F4F297-AB35-4F9B-A07F-A7081206916B}">
      <dgm:prSet/>
      <dgm:spPr/>
      <dgm:t>
        <a:bodyPr/>
        <a:lstStyle/>
        <a:p>
          <a:endParaRPr lang="ru-RU"/>
        </a:p>
      </dgm:t>
    </dgm:pt>
    <dgm:pt modelId="{FF970437-48A2-4E2E-A779-8C30B3DFAB51}" type="sibTrans" cxnId="{43F4F297-AB35-4F9B-A07F-A7081206916B}">
      <dgm:prSet/>
      <dgm:spPr/>
      <dgm:t>
        <a:bodyPr/>
        <a:lstStyle/>
        <a:p>
          <a:endParaRPr lang="ru-RU"/>
        </a:p>
      </dgm:t>
    </dgm:pt>
    <dgm:pt modelId="{835A3C3A-F68A-4D15-982A-45D5FA0AEDF8}">
      <dgm:prSet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Реализации дополнительных общеразвивающих программ (ПФДО)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306563-E982-46B1-809D-9DA619840137}" type="parTrans" cxnId="{B06D75DA-1BB6-4950-916E-1D886DC75E49}">
      <dgm:prSet/>
      <dgm:spPr/>
      <dgm:t>
        <a:bodyPr/>
        <a:lstStyle/>
        <a:p>
          <a:endParaRPr lang="ru-RU"/>
        </a:p>
      </dgm:t>
    </dgm:pt>
    <dgm:pt modelId="{62FA8A3D-0316-4864-8039-717EB4707D45}" type="sibTrans" cxnId="{B06D75DA-1BB6-4950-916E-1D886DC75E49}">
      <dgm:prSet/>
      <dgm:spPr/>
      <dgm:t>
        <a:bodyPr/>
        <a:lstStyle/>
        <a:p>
          <a:endParaRPr lang="ru-RU"/>
        </a:p>
      </dgm:t>
    </dgm:pt>
    <dgm:pt modelId="{4FD1B3F1-BEAC-47A9-9022-98109161F257}" type="pres">
      <dgm:prSet presAssocID="{A290FD79-DE63-4F98-A863-F8EB01448F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79DBCE-B2F1-4FD8-B7CC-953C8792E321}" type="pres">
      <dgm:prSet presAssocID="{B062C2A6-DE86-4767-8F57-F91BFA240A7A}" presName="composite" presStyleCnt="0"/>
      <dgm:spPr/>
    </dgm:pt>
    <dgm:pt modelId="{8D7DC54F-0642-45FD-9646-C9CD91425495}" type="pres">
      <dgm:prSet presAssocID="{B062C2A6-DE86-4767-8F57-F91BFA240A7A}" presName="parentText" presStyleLbl="alignNode1" presStyleIdx="0" presStyleCnt="3" custLinFactNeighborY="-4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223C8-1A73-4436-B7F1-FD1B2F3755E2}" type="pres">
      <dgm:prSet presAssocID="{B062C2A6-DE86-4767-8F57-F91BFA240A7A}" presName="descendantText" presStyleLbl="alignAcc1" presStyleIdx="0" presStyleCnt="3" custLinFactY="-65165" custLinFactNeighborX="881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57B9BE-3BE7-47E5-AC1D-55265AA562DB}" type="pres">
      <dgm:prSet presAssocID="{440BE5D5-EAEA-4744-8434-8B1AA14168CC}" presName="sp" presStyleCnt="0"/>
      <dgm:spPr/>
    </dgm:pt>
    <dgm:pt modelId="{767FF938-9F22-45CA-AD7E-69B0C0DF1C4F}" type="pres">
      <dgm:prSet presAssocID="{CD222A73-3EBB-4454-86F3-C2FF53C6428A}" presName="composite" presStyleCnt="0"/>
      <dgm:spPr/>
    </dgm:pt>
    <dgm:pt modelId="{6C7C04DC-1FED-4A9C-82D6-CA26F613F338}" type="pres">
      <dgm:prSet presAssocID="{CD222A73-3EBB-4454-86F3-C2FF53C6428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CF922-D951-4E03-B9DF-6B7B1BAF3FEE}" type="pres">
      <dgm:prSet presAssocID="{CD222A73-3EBB-4454-86F3-C2FF53C6428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31C2F-595C-4E3B-BA94-3C2C9019646E}" type="pres">
      <dgm:prSet presAssocID="{30F68C80-DF25-43A0-B8DD-485F633F3C8F}" presName="sp" presStyleCnt="0"/>
      <dgm:spPr/>
    </dgm:pt>
    <dgm:pt modelId="{5CB3F619-794A-4768-B606-554617CC4A26}" type="pres">
      <dgm:prSet presAssocID="{2163084E-C33A-4AA1-84D2-BC8BEA533BE5}" presName="composite" presStyleCnt="0"/>
      <dgm:spPr/>
    </dgm:pt>
    <dgm:pt modelId="{B661CE68-0CEE-4A07-8061-F6A3169D023B}" type="pres">
      <dgm:prSet presAssocID="{2163084E-C33A-4AA1-84D2-BC8BEA533BE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B5592-3444-4BAC-859E-4F77C12A7BB2}" type="pres">
      <dgm:prSet presAssocID="{2163084E-C33A-4AA1-84D2-BC8BEA533BE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6D75DA-1BB6-4950-916E-1D886DC75E49}" srcId="{2163084E-C33A-4AA1-84D2-BC8BEA533BE5}" destId="{835A3C3A-F68A-4D15-982A-45D5FA0AEDF8}" srcOrd="1" destOrd="0" parTransId="{94306563-E982-46B1-809D-9DA619840137}" sibTransId="{62FA8A3D-0316-4864-8039-717EB4707D45}"/>
    <dgm:cxn modelId="{28FFEA76-04F3-4BDD-8299-724BDC2226DF}" srcId="{CD222A73-3EBB-4454-86F3-C2FF53C6428A}" destId="{8CB5BA16-855F-4F8F-878B-CC96CF2CD973}" srcOrd="1" destOrd="0" parTransId="{0CD77CAF-F101-4308-8172-1E443CD0A73D}" sibTransId="{74C5BF6A-6633-4A92-893D-285C187E33FF}"/>
    <dgm:cxn modelId="{AA4571F2-BA21-4E2D-AAFB-1ACCD32F1C4B}" type="presOf" srcId="{9AD4E39A-9B4B-4B7B-BB8F-69D1C49914C7}" destId="{1DBCF922-D951-4E03-B9DF-6B7B1BAF3FEE}" srcOrd="0" destOrd="0" presId="urn:microsoft.com/office/officeart/2005/8/layout/chevron2"/>
    <dgm:cxn modelId="{2872152D-1234-43DB-99A2-4C398C41064B}" srcId="{B062C2A6-DE86-4767-8F57-F91BFA240A7A}" destId="{AB6F6BE1-5068-45B4-A21C-03C5075D5402}" srcOrd="0" destOrd="0" parTransId="{7CA8D226-A2BA-46CB-88F9-EE0476300C35}" sibTransId="{D3B2B47D-4B83-40E5-ACCE-3B52A418F7ED}"/>
    <dgm:cxn modelId="{63B9DA45-4705-470E-9F50-F51BDA9B6BA4}" type="presOf" srcId="{CD222A73-3EBB-4454-86F3-C2FF53C6428A}" destId="{6C7C04DC-1FED-4A9C-82D6-CA26F613F338}" srcOrd="0" destOrd="0" presId="urn:microsoft.com/office/officeart/2005/8/layout/chevron2"/>
    <dgm:cxn modelId="{AB158B48-93AB-4BE2-952E-FB6DEB65A5B5}" type="presOf" srcId="{24D20544-3BB9-47CB-A3F3-BEE0A64AFC2A}" destId="{096B5592-3444-4BAC-859E-4F77C12A7BB2}" srcOrd="0" destOrd="0" presId="urn:microsoft.com/office/officeart/2005/8/layout/chevron2"/>
    <dgm:cxn modelId="{43F4F297-AB35-4F9B-A07F-A7081206916B}" srcId="{CD222A73-3EBB-4454-86F3-C2FF53C6428A}" destId="{A880A4AE-0E52-4180-B679-02E805DD117E}" srcOrd="2" destOrd="0" parTransId="{AD43B8E0-96D5-4EB1-9288-5A7865090519}" sibTransId="{FF970437-48A2-4E2E-A779-8C30B3DFAB51}"/>
    <dgm:cxn modelId="{69785B30-E2EC-4E52-9311-07A64CAF2192}" srcId="{CD222A73-3EBB-4454-86F3-C2FF53C6428A}" destId="{9AD4E39A-9B4B-4B7B-BB8F-69D1C49914C7}" srcOrd="0" destOrd="0" parTransId="{D61B0A79-FFAB-47FD-88D3-2CE1B258F348}" sibTransId="{98934371-EB36-4836-9E32-00714700A164}"/>
    <dgm:cxn modelId="{24B918B3-7A8E-4C04-A81A-0B7747F0D427}" type="presOf" srcId="{A290FD79-DE63-4F98-A863-F8EB01448FC5}" destId="{4FD1B3F1-BEAC-47A9-9022-98109161F257}" srcOrd="0" destOrd="0" presId="urn:microsoft.com/office/officeart/2005/8/layout/chevron2"/>
    <dgm:cxn modelId="{02428428-7B43-444F-B7CC-D19C1FA8B955}" type="presOf" srcId="{835A3C3A-F68A-4D15-982A-45D5FA0AEDF8}" destId="{096B5592-3444-4BAC-859E-4F77C12A7BB2}" srcOrd="0" destOrd="1" presId="urn:microsoft.com/office/officeart/2005/8/layout/chevron2"/>
    <dgm:cxn modelId="{00F8E358-8D12-4D7B-AA5D-E419329F94C3}" type="presOf" srcId="{B062C2A6-DE86-4767-8F57-F91BFA240A7A}" destId="{8D7DC54F-0642-45FD-9646-C9CD91425495}" srcOrd="0" destOrd="0" presId="urn:microsoft.com/office/officeart/2005/8/layout/chevron2"/>
    <dgm:cxn modelId="{03E84623-F155-446A-AFD3-686249FE3DBA}" srcId="{A290FD79-DE63-4F98-A863-F8EB01448FC5}" destId="{B062C2A6-DE86-4767-8F57-F91BFA240A7A}" srcOrd="0" destOrd="0" parTransId="{DC5CBC56-35C0-4BE0-970B-DECB66ABF992}" sibTransId="{440BE5D5-EAEA-4744-8434-8B1AA14168CC}"/>
    <dgm:cxn modelId="{E0C17E32-E65F-4EF4-B50C-02511AF4C7ED}" type="presOf" srcId="{AB6F6BE1-5068-45B4-A21C-03C5075D5402}" destId="{B13223C8-1A73-4436-B7F1-FD1B2F3755E2}" srcOrd="0" destOrd="0" presId="urn:microsoft.com/office/officeart/2005/8/layout/chevron2"/>
    <dgm:cxn modelId="{FE664F5C-823D-4B6A-808A-305DA1F8C90F}" type="presOf" srcId="{2163084E-C33A-4AA1-84D2-BC8BEA533BE5}" destId="{B661CE68-0CEE-4A07-8061-F6A3169D023B}" srcOrd="0" destOrd="0" presId="urn:microsoft.com/office/officeart/2005/8/layout/chevron2"/>
    <dgm:cxn modelId="{01985AD5-F93F-4815-9F91-C65076FF770C}" srcId="{2163084E-C33A-4AA1-84D2-BC8BEA533BE5}" destId="{24D20544-3BB9-47CB-A3F3-BEE0A64AFC2A}" srcOrd="0" destOrd="0" parTransId="{F17301D2-F1AA-4EDF-9119-F95BA1E781AF}" sibTransId="{FA91F68D-C2C4-4103-B2FF-F5100B21B3FD}"/>
    <dgm:cxn modelId="{636F738E-6EFB-477D-BC0D-7FB9A5E33AD3}" srcId="{A290FD79-DE63-4F98-A863-F8EB01448FC5}" destId="{CD222A73-3EBB-4454-86F3-C2FF53C6428A}" srcOrd="1" destOrd="0" parTransId="{E99A381B-B98B-44C4-85C1-D8ABF82CA863}" sibTransId="{30F68C80-DF25-43A0-B8DD-485F633F3C8F}"/>
    <dgm:cxn modelId="{E9092357-8A86-44B1-96FE-A701FC1732D0}" type="presOf" srcId="{8CB5BA16-855F-4F8F-878B-CC96CF2CD973}" destId="{1DBCF922-D951-4E03-B9DF-6B7B1BAF3FEE}" srcOrd="0" destOrd="1" presId="urn:microsoft.com/office/officeart/2005/8/layout/chevron2"/>
    <dgm:cxn modelId="{955AAE3B-E148-4717-A2FA-B8CDAA91D6D7}" type="presOf" srcId="{A880A4AE-0E52-4180-B679-02E805DD117E}" destId="{1DBCF922-D951-4E03-B9DF-6B7B1BAF3FEE}" srcOrd="0" destOrd="2" presId="urn:microsoft.com/office/officeart/2005/8/layout/chevron2"/>
    <dgm:cxn modelId="{BA4098C9-8A10-457F-8C52-E7894358C056}" srcId="{A290FD79-DE63-4F98-A863-F8EB01448FC5}" destId="{2163084E-C33A-4AA1-84D2-BC8BEA533BE5}" srcOrd="2" destOrd="0" parTransId="{CA1F1420-9122-4686-8B43-BEA09D67A989}" sibTransId="{DD641438-A681-4443-ACE5-EB9C5F223B52}"/>
    <dgm:cxn modelId="{5570CDAE-CF32-4DBF-AD7A-B1CC0E27686A}" type="presParOf" srcId="{4FD1B3F1-BEAC-47A9-9022-98109161F257}" destId="{8A79DBCE-B2F1-4FD8-B7CC-953C8792E321}" srcOrd="0" destOrd="0" presId="urn:microsoft.com/office/officeart/2005/8/layout/chevron2"/>
    <dgm:cxn modelId="{1EDC60B8-9780-4CB2-9A9F-C188B36BB4DD}" type="presParOf" srcId="{8A79DBCE-B2F1-4FD8-B7CC-953C8792E321}" destId="{8D7DC54F-0642-45FD-9646-C9CD91425495}" srcOrd="0" destOrd="0" presId="urn:microsoft.com/office/officeart/2005/8/layout/chevron2"/>
    <dgm:cxn modelId="{D4DCF7D3-09E0-42A9-8B88-AE1F1DE3217B}" type="presParOf" srcId="{8A79DBCE-B2F1-4FD8-B7CC-953C8792E321}" destId="{B13223C8-1A73-4436-B7F1-FD1B2F3755E2}" srcOrd="1" destOrd="0" presId="urn:microsoft.com/office/officeart/2005/8/layout/chevron2"/>
    <dgm:cxn modelId="{5745C86D-2D60-4223-8495-1C5378081D84}" type="presParOf" srcId="{4FD1B3F1-BEAC-47A9-9022-98109161F257}" destId="{CE57B9BE-3BE7-47E5-AC1D-55265AA562DB}" srcOrd="1" destOrd="0" presId="urn:microsoft.com/office/officeart/2005/8/layout/chevron2"/>
    <dgm:cxn modelId="{23FAA68D-B54E-4800-B895-7593176A0DCB}" type="presParOf" srcId="{4FD1B3F1-BEAC-47A9-9022-98109161F257}" destId="{767FF938-9F22-45CA-AD7E-69B0C0DF1C4F}" srcOrd="2" destOrd="0" presId="urn:microsoft.com/office/officeart/2005/8/layout/chevron2"/>
    <dgm:cxn modelId="{19D5CBDA-6AEE-4D3B-9042-E293BD62FB85}" type="presParOf" srcId="{767FF938-9F22-45CA-AD7E-69B0C0DF1C4F}" destId="{6C7C04DC-1FED-4A9C-82D6-CA26F613F338}" srcOrd="0" destOrd="0" presId="urn:microsoft.com/office/officeart/2005/8/layout/chevron2"/>
    <dgm:cxn modelId="{D52990D7-7C90-4E8A-A30F-0B408A1C0F41}" type="presParOf" srcId="{767FF938-9F22-45CA-AD7E-69B0C0DF1C4F}" destId="{1DBCF922-D951-4E03-B9DF-6B7B1BAF3FEE}" srcOrd="1" destOrd="0" presId="urn:microsoft.com/office/officeart/2005/8/layout/chevron2"/>
    <dgm:cxn modelId="{99F2772E-2FA8-4A63-B777-3AE1C78449AB}" type="presParOf" srcId="{4FD1B3F1-BEAC-47A9-9022-98109161F257}" destId="{C3231C2F-595C-4E3B-BA94-3C2C9019646E}" srcOrd="3" destOrd="0" presId="urn:microsoft.com/office/officeart/2005/8/layout/chevron2"/>
    <dgm:cxn modelId="{A475C050-7743-47EF-B0B8-F9BCCFE270F0}" type="presParOf" srcId="{4FD1B3F1-BEAC-47A9-9022-98109161F257}" destId="{5CB3F619-794A-4768-B606-554617CC4A26}" srcOrd="4" destOrd="0" presId="urn:microsoft.com/office/officeart/2005/8/layout/chevron2"/>
    <dgm:cxn modelId="{C2D7A940-F17A-4D5D-A021-337AF82F47B3}" type="presParOf" srcId="{5CB3F619-794A-4768-B606-554617CC4A26}" destId="{B661CE68-0CEE-4A07-8061-F6A3169D023B}" srcOrd="0" destOrd="0" presId="urn:microsoft.com/office/officeart/2005/8/layout/chevron2"/>
    <dgm:cxn modelId="{BC18F8A0-F61B-411A-81CF-E255247321BB}" type="presParOf" srcId="{5CB3F619-794A-4768-B606-554617CC4A26}" destId="{096B5592-3444-4BAC-859E-4F77C12A7B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856C4C-7376-460E-B0C5-CF45E47AABAA}">
      <dsp:nvSpPr>
        <dsp:cNvPr id="0" name=""/>
        <dsp:cNvSpPr/>
      </dsp:nvSpPr>
      <dsp:spPr>
        <a:xfrm>
          <a:off x="200961" y="48989"/>
          <a:ext cx="1903523" cy="8965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Организационная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поддержка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7220" y="75248"/>
        <a:ext cx="1851005" cy="844041"/>
      </dsp:txXfrm>
    </dsp:sp>
    <dsp:sp modelId="{99C35FD7-89F8-40F2-9EB5-76D4CED11D8A}">
      <dsp:nvSpPr>
        <dsp:cNvPr id="0" name=""/>
        <dsp:cNvSpPr/>
      </dsp:nvSpPr>
      <dsp:spPr>
        <a:xfrm>
          <a:off x="391313" y="945549"/>
          <a:ext cx="370071" cy="6360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6014"/>
              </a:lnTo>
              <a:lnTo>
                <a:pt x="370071" y="6360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DD3D9E-4717-4BD0-8632-ECFAB36E77D2}">
      <dsp:nvSpPr>
        <dsp:cNvPr id="0" name=""/>
        <dsp:cNvSpPr/>
      </dsp:nvSpPr>
      <dsp:spPr>
        <a:xfrm>
          <a:off x="761385" y="1105683"/>
          <a:ext cx="1663070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сформирована правовая база муниципального образования Сургутский район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9261" y="1133559"/>
        <a:ext cx="1607318" cy="896009"/>
      </dsp:txXfrm>
    </dsp:sp>
    <dsp:sp modelId="{062FBE53-E5F7-4189-9D23-FC4F9019A9C9}">
      <dsp:nvSpPr>
        <dsp:cNvPr id="0" name=""/>
        <dsp:cNvSpPr/>
      </dsp:nvSpPr>
      <dsp:spPr>
        <a:xfrm>
          <a:off x="391313" y="945549"/>
          <a:ext cx="398441" cy="1869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9683"/>
              </a:lnTo>
              <a:lnTo>
                <a:pt x="398441" y="186968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251764-C036-413B-B4C1-CC3AE63FBD8E}">
      <dsp:nvSpPr>
        <dsp:cNvPr id="0" name=""/>
        <dsp:cNvSpPr/>
      </dsp:nvSpPr>
      <dsp:spPr>
        <a:xfrm>
          <a:off x="789755" y="2197791"/>
          <a:ext cx="1618512" cy="12348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07764"/>
              <a:satOff val="474"/>
              <a:lumOff val="627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 координационный                       ( совещательный) орган  и уполномоченные  органы по реализации мер, направленных на обеспечение доступа негосударственных                                     ( немуниципальных) организаций к предоставлению услуг в социальной сфере</a:t>
          </a: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5923" y="2233959"/>
        <a:ext cx="1546176" cy="1162546"/>
      </dsp:txXfrm>
    </dsp:sp>
    <dsp:sp modelId="{5CF0D261-EFB0-4107-A134-E92DB1D7B4CC}">
      <dsp:nvSpPr>
        <dsp:cNvPr id="0" name=""/>
        <dsp:cNvSpPr/>
      </dsp:nvSpPr>
      <dsp:spPr>
        <a:xfrm>
          <a:off x="391313" y="945549"/>
          <a:ext cx="426065" cy="31875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7563"/>
              </a:lnTo>
              <a:lnTo>
                <a:pt x="426065" y="31875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24D8F3-A6CC-4D52-BCD5-4776799077A5}">
      <dsp:nvSpPr>
        <dsp:cNvPr id="0" name=""/>
        <dsp:cNvSpPr/>
      </dsp:nvSpPr>
      <dsp:spPr>
        <a:xfrm>
          <a:off x="817379" y="3657232"/>
          <a:ext cx="1658455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15528"/>
              <a:satOff val="948"/>
              <a:lumOff val="1255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 перечень  услуг ( работ), запланированных к передаче на исполнение негосударственным                                ( немуниципальным) поставщикам</a:t>
          </a:r>
        </a:p>
      </dsp:txBody>
      <dsp:txXfrm>
        <a:off x="845255" y="3685108"/>
        <a:ext cx="1602703" cy="896009"/>
      </dsp:txXfrm>
    </dsp:sp>
    <dsp:sp modelId="{782D5067-058F-42A9-ACF4-3C13F80A37EA}">
      <dsp:nvSpPr>
        <dsp:cNvPr id="0" name=""/>
        <dsp:cNvSpPr/>
      </dsp:nvSpPr>
      <dsp:spPr>
        <a:xfrm>
          <a:off x="2688447" y="77247"/>
          <a:ext cx="1903523" cy="9517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69411"/>
                <a:satOff val="1185"/>
                <a:lumOff val="1568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769411"/>
                <a:satOff val="1185"/>
                <a:lumOff val="1568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769411"/>
                <a:satOff val="1185"/>
                <a:lumOff val="1568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Информационная поддержка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6323" y="105123"/>
        <a:ext cx="1847771" cy="896009"/>
      </dsp:txXfrm>
    </dsp:sp>
    <dsp:sp modelId="{C22AF883-7A0E-47CD-BD8F-4C7BDAB50971}">
      <dsp:nvSpPr>
        <dsp:cNvPr id="0" name=""/>
        <dsp:cNvSpPr/>
      </dsp:nvSpPr>
      <dsp:spPr>
        <a:xfrm>
          <a:off x="2878799" y="1029009"/>
          <a:ext cx="94570" cy="806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6793"/>
              </a:lnTo>
              <a:lnTo>
                <a:pt x="94570" y="80679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14E765-D31B-495B-BE80-41F00E8EEC06}">
      <dsp:nvSpPr>
        <dsp:cNvPr id="0" name=""/>
        <dsp:cNvSpPr/>
      </dsp:nvSpPr>
      <dsp:spPr>
        <a:xfrm>
          <a:off x="2973370" y="1200221"/>
          <a:ext cx="1837112" cy="12711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23293"/>
              <a:satOff val="1421"/>
              <a:lumOff val="1882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сайте муниципального образования Сургутский район по ссылке http://www.admsr.ru/work/economy/docs/3324/ содержится информация «В помощь негосударственным поставщикам услуг в социальной сфере»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0601" y="1237452"/>
        <a:ext cx="1762650" cy="1196701"/>
      </dsp:txXfrm>
    </dsp:sp>
    <dsp:sp modelId="{D58AA81B-75BC-40AD-AE1E-43C42D98B25D}">
      <dsp:nvSpPr>
        <dsp:cNvPr id="0" name=""/>
        <dsp:cNvSpPr/>
      </dsp:nvSpPr>
      <dsp:spPr>
        <a:xfrm>
          <a:off x="2878799" y="1029009"/>
          <a:ext cx="126138" cy="21450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5042"/>
              </a:lnTo>
              <a:lnTo>
                <a:pt x="126138" y="21450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E6179E-35C5-45D1-891D-09658CCA52F0}">
      <dsp:nvSpPr>
        <dsp:cNvPr id="0" name=""/>
        <dsp:cNvSpPr/>
      </dsp:nvSpPr>
      <dsp:spPr>
        <a:xfrm>
          <a:off x="3004938" y="2698170"/>
          <a:ext cx="1780753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231057"/>
              <a:satOff val="1895"/>
              <a:lumOff val="251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Сформирован медиа план по поддержке доступа СОНКО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32814" y="2726046"/>
        <a:ext cx="1725001" cy="896009"/>
      </dsp:txXfrm>
    </dsp:sp>
    <dsp:sp modelId="{0D20793F-9161-4569-87D0-A91B656F953D}">
      <dsp:nvSpPr>
        <dsp:cNvPr id="0" name=""/>
        <dsp:cNvSpPr/>
      </dsp:nvSpPr>
      <dsp:spPr>
        <a:xfrm>
          <a:off x="5079976" y="77123"/>
          <a:ext cx="1903523" cy="9517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538821"/>
                <a:satOff val="2369"/>
                <a:lumOff val="3137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1538821"/>
                <a:satOff val="2369"/>
                <a:lumOff val="3137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1538821"/>
                <a:satOff val="2369"/>
                <a:lumOff val="3137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Финансовая поддержка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07852" y="104999"/>
        <a:ext cx="1847771" cy="896009"/>
      </dsp:txXfrm>
    </dsp:sp>
    <dsp:sp modelId="{87DBD444-835C-4870-A4BD-8C82856F7EA1}">
      <dsp:nvSpPr>
        <dsp:cNvPr id="0" name=""/>
        <dsp:cNvSpPr/>
      </dsp:nvSpPr>
      <dsp:spPr>
        <a:xfrm>
          <a:off x="5270328" y="1028885"/>
          <a:ext cx="107373" cy="608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917"/>
              </a:lnTo>
              <a:lnTo>
                <a:pt x="107373" y="6089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2E5552-59E0-4765-AF98-999AEA47AC75}">
      <dsp:nvSpPr>
        <dsp:cNvPr id="0" name=""/>
        <dsp:cNvSpPr/>
      </dsp:nvSpPr>
      <dsp:spPr>
        <a:xfrm>
          <a:off x="5377702" y="1161922"/>
          <a:ext cx="1766134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538821"/>
              <a:satOff val="2369"/>
              <a:lumOff val="3137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Размещение муниципального заказа на оказание услуг (выполнение работ)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05578" y="1189798"/>
        <a:ext cx="1710382" cy="896009"/>
      </dsp:txXfrm>
    </dsp:sp>
    <dsp:sp modelId="{8CA8B70D-382E-47AC-8610-9F2C503710BD}">
      <dsp:nvSpPr>
        <dsp:cNvPr id="0" name=""/>
        <dsp:cNvSpPr/>
      </dsp:nvSpPr>
      <dsp:spPr>
        <a:xfrm>
          <a:off x="5270328" y="1028885"/>
          <a:ext cx="108150" cy="1730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0806"/>
              </a:lnTo>
              <a:lnTo>
                <a:pt x="108150" y="173080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29D4F-743D-4ABA-9D1D-A5FCE1603515}">
      <dsp:nvSpPr>
        <dsp:cNvPr id="0" name=""/>
        <dsp:cNvSpPr/>
      </dsp:nvSpPr>
      <dsp:spPr>
        <a:xfrm>
          <a:off x="5378479" y="2283811"/>
          <a:ext cx="1671278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846585"/>
              <a:satOff val="2843"/>
              <a:lumOff val="3764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Компенсации расходов за оказанные услуги (выполненные работы), субсидии</a:t>
          </a:r>
        </a:p>
      </dsp:txBody>
      <dsp:txXfrm>
        <a:off x="5406355" y="2311687"/>
        <a:ext cx="1615526" cy="896009"/>
      </dsp:txXfrm>
    </dsp:sp>
    <dsp:sp modelId="{50613AD4-BFF8-49FD-9C32-CEBEF10B639A}">
      <dsp:nvSpPr>
        <dsp:cNvPr id="0" name=""/>
        <dsp:cNvSpPr/>
      </dsp:nvSpPr>
      <dsp:spPr>
        <a:xfrm>
          <a:off x="5270328" y="1028885"/>
          <a:ext cx="126226" cy="28320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2042"/>
              </a:lnTo>
              <a:lnTo>
                <a:pt x="126226" y="28320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A9063-6BE7-4581-A180-C119B1C51BA7}">
      <dsp:nvSpPr>
        <dsp:cNvPr id="0" name=""/>
        <dsp:cNvSpPr/>
      </dsp:nvSpPr>
      <dsp:spPr>
        <a:xfrm>
          <a:off x="5396555" y="3385047"/>
          <a:ext cx="1709774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154350"/>
              <a:satOff val="3317"/>
              <a:lumOff val="4392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Персонифицированное финансирование (сертификаты)</a:t>
          </a:r>
        </a:p>
      </dsp:txBody>
      <dsp:txXfrm>
        <a:off x="5424431" y="3412923"/>
        <a:ext cx="1654022" cy="896009"/>
      </dsp:txXfrm>
    </dsp:sp>
    <dsp:sp modelId="{2B25B2BF-8A35-4148-8397-A740DF857BF1}">
      <dsp:nvSpPr>
        <dsp:cNvPr id="0" name=""/>
        <dsp:cNvSpPr/>
      </dsp:nvSpPr>
      <dsp:spPr>
        <a:xfrm>
          <a:off x="7416912" y="85033"/>
          <a:ext cx="1657645" cy="9520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308232"/>
                <a:satOff val="3554"/>
                <a:lumOff val="4705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2308232"/>
                <a:satOff val="3554"/>
                <a:lumOff val="4705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2308232"/>
                <a:satOff val="3554"/>
                <a:lumOff val="4705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Образовательная поддержка 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44797" y="112918"/>
        <a:ext cx="1601875" cy="896305"/>
      </dsp:txXfrm>
    </dsp:sp>
    <dsp:sp modelId="{7C4E497F-9EFA-46AB-8D96-CAC77B67DD17}">
      <dsp:nvSpPr>
        <dsp:cNvPr id="0" name=""/>
        <dsp:cNvSpPr/>
      </dsp:nvSpPr>
      <dsp:spPr>
        <a:xfrm>
          <a:off x="7582677" y="1037108"/>
          <a:ext cx="118446" cy="1803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3359"/>
              </a:lnTo>
              <a:lnTo>
                <a:pt x="118446" y="1803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48499E-7739-4A68-A29E-039009E9C806}">
      <dsp:nvSpPr>
        <dsp:cNvPr id="0" name=""/>
        <dsp:cNvSpPr/>
      </dsp:nvSpPr>
      <dsp:spPr>
        <a:xfrm>
          <a:off x="7701124" y="2364587"/>
          <a:ext cx="1522818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462114"/>
              <a:satOff val="3790"/>
              <a:lumOff val="5019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Методическая помощь 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29000" y="2392463"/>
        <a:ext cx="1467066" cy="896009"/>
      </dsp:txXfrm>
    </dsp:sp>
    <dsp:sp modelId="{984F2C68-2887-4A76-85C7-6C6403368E9F}">
      <dsp:nvSpPr>
        <dsp:cNvPr id="0" name=""/>
        <dsp:cNvSpPr/>
      </dsp:nvSpPr>
      <dsp:spPr>
        <a:xfrm>
          <a:off x="7536957" y="1037108"/>
          <a:ext cx="91440" cy="6687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68717"/>
              </a:lnTo>
              <a:lnTo>
                <a:pt x="117644" y="6687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07FFE9-F925-429A-97B4-11E4E69A2207}">
      <dsp:nvSpPr>
        <dsp:cNvPr id="0" name=""/>
        <dsp:cNvSpPr/>
      </dsp:nvSpPr>
      <dsp:spPr>
        <a:xfrm>
          <a:off x="7654601" y="1229945"/>
          <a:ext cx="1522818" cy="951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769878"/>
              <a:satOff val="4264"/>
              <a:lumOff val="5647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Участие в семинарах, курсах повышения квалификации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82477" y="1257821"/>
        <a:ext cx="1467066" cy="896009"/>
      </dsp:txXfrm>
    </dsp:sp>
    <dsp:sp modelId="{F3E4D758-1D9B-411A-89EF-FFA608575227}">
      <dsp:nvSpPr>
        <dsp:cNvPr id="0" name=""/>
        <dsp:cNvSpPr/>
      </dsp:nvSpPr>
      <dsp:spPr>
        <a:xfrm>
          <a:off x="9531765" y="113024"/>
          <a:ext cx="1606059" cy="9108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3077642"/>
                <a:satOff val="4738"/>
                <a:lumOff val="627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3077642"/>
                <a:satOff val="4738"/>
                <a:lumOff val="627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3077642"/>
                <a:satOff val="4738"/>
                <a:lumOff val="627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Имущественная поддержка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58442" y="139701"/>
        <a:ext cx="1552705" cy="857472"/>
      </dsp:txXfrm>
    </dsp:sp>
    <dsp:sp modelId="{AAB030A3-8029-490B-BBDB-BDA7C71BD3E2}">
      <dsp:nvSpPr>
        <dsp:cNvPr id="0" name=""/>
        <dsp:cNvSpPr/>
      </dsp:nvSpPr>
      <dsp:spPr>
        <a:xfrm>
          <a:off x="9692371" y="1023850"/>
          <a:ext cx="123296" cy="1865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5452"/>
              </a:lnTo>
              <a:lnTo>
                <a:pt x="123296" y="18654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DC8651-40C6-40F6-8141-56DBE615FBC7}">
      <dsp:nvSpPr>
        <dsp:cNvPr id="0" name=""/>
        <dsp:cNvSpPr/>
      </dsp:nvSpPr>
      <dsp:spPr>
        <a:xfrm>
          <a:off x="9815667" y="1149825"/>
          <a:ext cx="1828935" cy="34789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077642"/>
              <a:satOff val="4738"/>
              <a:lumOff val="6274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соответствии с постановлением администрации Сургутского района от 22.09.2016 № 3300 перечень муниципального имущества Сургутского района, свободного от прав третьих лиц (за исключением имущественных прав некоммерческих организаций), предназначенного для предоставления его во владение и (или) в пользование социально ориентированным некоммерческим организациям содержит 6 объектов движимого имущества и 1 объект недвижимого имущества, общей площадью 303,9 м2.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69235" y="1203393"/>
        <a:ext cx="1721799" cy="33718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7DC54F-0642-45FD-9646-C9CD91425495}">
      <dsp:nvSpPr>
        <dsp:cNvPr id="0" name=""/>
        <dsp:cNvSpPr/>
      </dsp:nvSpPr>
      <dsp:spPr>
        <a:xfrm rot="5400000">
          <a:off x="-326285" y="326285"/>
          <a:ext cx="2175235" cy="152266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4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761331"/>
        <a:ext cx="1522664" cy="652571"/>
      </dsp:txXfrm>
    </dsp:sp>
    <dsp:sp modelId="{B13223C8-1A73-4436-B7F1-FD1B2F3755E2}">
      <dsp:nvSpPr>
        <dsp:cNvPr id="0" name=""/>
        <dsp:cNvSpPr/>
      </dsp:nvSpPr>
      <dsp:spPr>
        <a:xfrm rot="5400000">
          <a:off x="4545418" y="-3022754"/>
          <a:ext cx="1413902" cy="7459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  мероприятий (дорожная карта) по поддержке доступа немуниципальных организаций (коммерческих, некоммерческих) к предоставлению услуг в социальной сфере Сургутского района утверждён постановлением администрации Сургутского района от 08.09.2016 № 3150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522664" y="69021"/>
        <a:ext cx="7390390" cy="1275860"/>
      </dsp:txXfrm>
    </dsp:sp>
    <dsp:sp modelId="{6C7C04DC-1FED-4A9C-82D6-CA26F613F338}">
      <dsp:nvSpPr>
        <dsp:cNvPr id="0" name=""/>
        <dsp:cNvSpPr/>
      </dsp:nvSpPr>
      <dsp:spPr>
        <a:xfrm rot="5400000">
          <a:off x="-326285" y="2315243"/>
          <a:ext cx="2175235" cy="1522664"/>
        </a:xfrm>
        <a:prstGeom prst="chevron">
          <a:avLst/>
        </a:prstGeom>
        <a:solidFill>
          <a:schemeClr val="accent4">
            <a:hueOff val="2560540"/>
            <a:satOff val="23219"/>
            <a:lumOff val="9020"/>
            <a:alphaOff val="0"/>
          </a:schemeClr>
        </a:solidFill>
        <a:ln w="12700" cap="flat" cmpd="sng" algn="ctr">
          <a:solidFill>
            <a:schemeClr val="accent4">
              <a:hueOff val="2560540"/>
              <a:satOff val="23219"/>
              <a:lumOff val="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4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750289"/>
        <a:ext cx="1522664" cy="652571"/>
      </dsp:txXfrm>
    </dsp:sp>
    <dsp:sp modelId="{1DBCF922-D951-4E03-B9DF-6B7B1BAF3FEE}">
      <dsp:nvSpPr>
        <dsp:cNvPr id="0" name=""/>
        <dsp:cNvSpPr/>
      </dsp:nvSpPr>
      <dsp:spPr>
        <a:xfrm rot="5400000">
          <a:off x="4545418" y="-1033796"/>
          <a:ext cx="1413902" cy="7459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2560540"/>
              <a:satOff val="23219"/>
              <a:lumOff val="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Постановление администрации Сургутского района  от 28.10. 2016 № 3733 «Об утверждении перечня услуг и функций, передаваемых на исполнение немуниципальным социально ориентированным некоммерческим организациям, социальным предпринимателям»  ( с изм. от 21.09.2017)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 rot="-5400000">
        <a:off x="1522664" y="2057979"/>
        <a:ext cx="7390390" cy="1275860"/>
      </dsp:txXfrm>
    </dsp:sp>
    <dsp:sp modelId="{B661CE68-0CEE-4A07-8061-F6A3169D023B}">
      <dsp:nvSpPr>
        <dsp:cNvPr id="0" name=""/>
        <dsp:cNvSpPr/>
      </dsp:nvSpPr>
      <dsp:spPr>
        <a:xfrm rot="5400000">
          <a:off x="-326285" y="4301107"/>
          <a:ext cx="2175235" cy="1522664"/>
        </a:xfrm>
        <a:prstGeom prst="chevron">
          <a:avLst/>
        </a:prstGeom>
        <a:solidFill>
          <a:schemeClr val="accent4">
            <a:hueOff val="5121079"/>
            <a:satOff val="46439"/>
            <a:lumOff val="18039"/>
            <a:alphaOff val="0"/>
          </a:schemeClr>
        </a:solidFill>
        <a:ln w="12700" cap="flat" cmpd="sng" algn="ctr">
          <a:solidFill>
            <a:schemeClr val="accent4">
              <a:hueOff val="5121079"/>
              <a:satOff val="46439"/>
              <a:lumOff val="180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4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736153"/>
        <a:ext cx="1522664" cy="652571"/>
      </dsp:txXfrm>
    </dsp:sp>
    <dsp:sp modelId="{096B5592-3444-4BAC-859E-4F77C12A7BB2}">
      <dsp:nvSpPr>
        <dsp:cNvPr id="0" name=""/>
        <dsp:cNvSpPr/>
      </dsp:nvSpPr>
      <dsp:spPr>
        <a:xfrm rot="5400000">
          <a:off x="4545418" y="952067"/>
          <a:ext cx="1413902" cy="7459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21079"/>
              <a:satOff val="46439"/>
              <a:lumOff val="180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и проведение районных мероприятий;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Реализации дополнительных общеразвивающих программ (ПФДО)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522664" y="4043843"/>
        <a:ext cx="7390390" cy="1275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3407B-73DB-45C9-A76C-705A4F924E6B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9B562-910B-46B8-BC36-E411A4CBA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7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9B562-910B-46B8-BC36-E411A4CBA85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474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Постановлением  администрации Сургутского района от 28.10. 2016 № 3733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перечня услуг и функций, передаваемых на исполнение немуниципальным социально ориентированным некоммерческим организациям, социальным предпринимателям»  для сфер культура, спорт и туризм определены  4 услуги , возможные к передаче на исполнение немуниципальным социально ориентированным некоммерческим организациям, социальным предпринимателям: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и проведение спортивно-оздоровительной работы по развитию физической культуры и спорта среди различных групп населения (в части создания условий  для спортивной подготовки учащихся спортивных школ (приобретение спортивного оборудования, спортивного инвентаря       и экипировки)».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и проведение официальных физкультурных (физкультурно-оздоровительных) мероприятий (приобретение спортивного оборудования, спортивного инвентаря и экипировки)».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и проведение районных мероприятий».</a:t>
            </a:r>
            <a:endParaRPr lang="ru-RU" sz="9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отдыха детей в этнической среде.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9B562-910B-46B8-BC36-E411A4CBA85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676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Сумма средств,</a:t>
            </a:r>
            <a:r>
              <a:rPr lang="ru-RU" sz="1200" baseline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запланированная на данные цели  составляет 1 062,5 руб. При расчете показателя «Доля средств бюджета Сургутского района, выделяемых негосударственным организациям, в том числе СОНКО, на предоставление услуг (работ), в общем объеме средств бюджета Сургутского района на предоставление услуг в социальной сфере» применена единая методика расчёта, обозначенная в методических рекомендациях Департамента экономического развития ХМАО-Югры (п. 2.13 дорожной карты).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9B562-910B-46B8-BC36-E411A4CBA85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338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9B562-910B-46B8-BC36-E411A4CBA85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77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77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076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20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4183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13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364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708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804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248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733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453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48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198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61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89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495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8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8A9D8-12B7-430E-B4E8-A91FE96F9ECC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249BC-FC7C-4F6B-8C4F-9CB33A549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4441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3613" y="2454966"/>
            <a:ext cx="9362660" cy="191825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поддержке доступа немуниципальных организаций (коммерческих, некоммерческих) к предоставлению услуг в сфере культуры Сургутского района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5743" y="4536316"/>
            <a:ext cx="4215191" cy="165576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Завьялов Роман Леонидович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по культуре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управления культуры, туризма и спорта 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Сургутского района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03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678" y="259788"/>
            <a:ext cx="102562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66813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квартале 2018 года:</a:t>
            </a:r>
          </a:p>
          <a:p>
            <a:pPr indent="1166813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Внесены изменения в муниципальные программы, созданы мероприятия по поддержке доступа СОНКО:</a:t>
            </a:r>
          </a:p>
          <a:p>
            <a:pPr indent="357188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Сургутского района "Об утверждении муниципальной программы "Культура Сургутского района» от 19.12.2013 №5597 (с изм. от 19.12.2017 №4548).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«Субсидия на поддержу доступа немуниципальных организаций к предоставлению услуг в сфере культуры на территории муниципального района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indent="357188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Разработан и утвержден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 услуги «Организация и проведение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indent="357188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Разработан проект порядок предоставления субсидии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поддержку доступа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немуниципальных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предоставлению услуг в сфере культуры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района.</a:t>
            </a:r>
          </a:p>
          <a:p>
            <a:pPr indent="357188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Разработан проект постановления администрации Сургутского района  «Об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положения о конкурсном отборе на получение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ориентированными некоммерческими организациями субсидии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Сургутского района на реализацию проектов в сфере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культуры»</a:t>
            </a:r>
          </a:p>
          <a:p>
            <a:pPr indent="357188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Подготовлен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график достижения целевых показателей плана мероприятий («дорожной карты») по поддержке доступа немуниципальных организаций (коммерческих, некоммерческих)                                        к предоставлению услуг в сфере культуры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 год. </a:t>
            </a:r>
          </a:p>
          <a:p>
            <a:pPr indent="357188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967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3613" y="2454966"/>
            <a:ext cx="9362660" cy="123650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0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23732" y="662947"/>
            <a:ext cx="10694707" cy="108999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поддержки СО НКО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699619"/>
              </p:ext>
            </p:extLst>
          </p:nvPr>
        </p:nvGraphicFramePr>
        <p:xfrm>
          <a:off x="0" y="1908314"/>
          <a:ext cx="11867322" cy="4750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652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19334" b="7393"/>
          <a:stretch/>
        </p:blipFill>
        <p:spPr>
          <a:xfrm>
            <a:off x="113909" y="2138076"/>
            <a:ext cx="6798852" cy="4390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5069" t="13488" r="20535" b="14094"/>
          <a:stretch/>
        </p:blipFill>
        <p:spPr>
          <a:xfrm>
            <a:off x="7109927" y="2138077"/>
            <a:ext cx="4954554" cy="4390456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265" y="753228"/>
            <a:ext cx="10487608" cy="108093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для СО НКО на официальном сайте администрации Сургутского района: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93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4889" y="2056053"/>
            <a:ext cx="1049572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5963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администрации Сургутского района  "О создании рабочей группы" от 21.10.2016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624-р« (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от 29.03.2017 №291-р, от 30.05.2017 №524-р, от 08.09.2017 №906-р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5963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	Постановление администрации Сургутского района  "Об утверждении плана мероприятий ("дорожной карты") по поддержке доступа немуниципальных организаций (коммерческих, некоммерческих) к предоставлению услуг в социальной сфере в Сургутском районе на 2016-2020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годы« от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08.09.2016 № 3150  (с изм. от 18.01. 2018 года № 131).</a:t>
            </a:r>
          </a:p>
          <a:p>
            <a:pPr indent="715963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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 администрации Сургутского района "Об утверждении муниципальной программы "Культура Сургутского района"  от 19.12.2013 №5597 ( с изм. от 19.12.2017 №4548).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Введено основное мероприятие «Субсидия на поддержу доступа немуниципальных организаций к предоставлению услуг в сфере культуры на территории муниципального района».</a:t>
            </a:r>
          </a:p>
          <a:p>
            <a:pPr indent="715963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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 администрации Сургутского района "Об утверждении перечня услуг и функций, передаваемых на исполнение немуниципальным социально ориентированным некоммерческим организациям, социальным предпринимателям" от 28.10.2016 № 3733  ( с изм. от 06.06.17 №т1728, от 25.07.17 № 2290, от 21.09.17 № 3237, от 02.03.18 № 862).</a:t>
            </a:r>
          </a:p>
          <a:p>
            <a:pPr indent="715963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      Постановление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Сургутского района "Об утверждении Порядка формирования, ведения, обязательного опубликования перечня муниципального имущества, свободного от прав третьих лиц (за исключением имущественных прав некоммерческих организаций), предназначенного для предоставления его во владение и (или) в пользование социально ориентированным некоммерческим организациям" от 14.06.2016 (с изменениями от 05.10.2017) №1990-нпа.</a:t>
            </a:r>
          </a:p>
          <a:p>
            <a:pPr indent="715963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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 администрации Сургутского района «Об утверждении перечня муниципального имущества, находящегося в собственности Сургутского района, свободного от прав третьих лиц (за исключением имущественных прав некоммерческих организаций), предназначенного для предоставления его во владение и (или) в пользование на долгосрочной основе социально ориентированным некоммерческим организациям» от 22.09.2016 (с изменениями от 07.12.2017) №3300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715963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89451" y="745435"/>
            <a:ext cx="1022736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база муниципального образования Сургутский район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обеспечения  доступа негосударственных (немуниципальных)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поставщиков к предоставлению услуг ( работ) социальной сферы: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735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30172" y="464382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22252251"/>
              </p:ext>
            </p:extLst>
          </p:nvPr>
        </p:nvGraphicFramePr>
        <p:xfrm>
          <a:off x="866775" y="504825"/>
          <a:ext cx="8982076" cy="6153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981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200" y="240732"/>
            <a:ext cx="9380882" cy="40011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Объем финансовых средств, переданных на исполнение СО НКО в 2017 году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85928"/>
              </p:ext>
            </p:extLst>
          </p:nvPr>
        </p:nvGraphicFramePr>
        <p:xfrm>
          <a:off x="352043" y="855592"/>
          <a:ext cx="9105039" cy="547720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86080"/>
                <a:gridCol w="1963846"/>
                <a:gridCol w="1412901"/>
                <a:gridCol w="1258204"/>
                <a:gridCol w="4084008"/>
              </a:tblGrid>
              <a:tr h="84466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объём финансовых средств на 2017 год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рублей)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к передаче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2017 году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тыс. руб.)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8796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проведение районных мероприятий</a:t>
                      </a:r>
                      <a:endParaRPr lang="ru-RU" sz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4 704,7</a:t>
                      </a:r>
                      <a:endParaRPr lang="ru-RU" sz="1200" kern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537,8</a:t>
                      </a:r>
                      <a:endParaRPr lang="ru-RU" sz="1200" kern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Механизм реализации – 44-ФЗ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Стандарты и стоимость передаваемого мероприятия (Новогодняя елка Главы Сургутского района) утверждены в техническом задании при размещении заказа согласно 44-ФЗ.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 организовывала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общественная организация «Творческое объединение работников культуры Сургутского района»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2990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отдыха детей в этнической среде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284,7</a:t>
                      </a:r>
                    </a:p>
                    <a:p>
                      <a:pPr algn="ctr"/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284,7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Механизм передачи – конкурс субсидий. Норматив утвержден постановлением администрации Сургутского района от 03.10.2017 № 3381-нпа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внесении изменений в постановление </a:t>
                      </a:r>
                      <a:r>
                        <a:rPr lang="ru-RU" sz="12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администрации Сургутского района </a:t>
                      </a:r>
                      <a:r>
                        <a:rPr lang="ru-RU" sz="12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17.06.2015 № 2013-нпа </a:t>
                      </a:r>
                      <a:r>
                        <a:rPr lang="ru-RU" sz="12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порядка предоставления субсидии юридическим лицам (за исключением субсидий государственным (муниципальным) учреждениям), индивидуальным предпринимателям на реализацию проектов по организации этноотдыха детей»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проведен – отдых организовал ИП Кантеров в г.Лянтор (30 детей).</a:t>
                      </a:r>
                    </a:p>
                    <a:p>
                      <a:pPr algn="just"/>
                      <a:endParaRPr lang="ru-RU" sz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6300"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16,5%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4  989,4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822,5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9809921" y="425398"/>
            <a:ext cx="1984514" cy="223232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закупок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субъектов малого предпринимательства, СО НКО от совокупного годового объема закупок –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43,7%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324569"/>
              </p:ext>
            </p:extLst>
          </p:nvPr>
        </p:nvGraphicFramePr>
        <p:xfrm>
          <a:off x="367749" y="1272210"/>
          <a:ext cx="9561443" cy="4780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225"/>
                <a:gridCol w="967252"/>
                <a:gridCol w="1240110"/>
                <a:gridCol w="1240110"/>
                <a:gridCol w="1240110"/>
                <a:gridCol w="1240110"/>
                <a:gridCol w="863180"/>
                <a:gridCol w="877173"/>
                <a:gridCol w="877173"/>
              </a:tblGrid>
              <a:tr h="284556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Отчетная дата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поставщиков услуг, включенных в реестры, единиц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2845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2845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(муниципальные)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негосударственные (немуниципальные)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1391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общественные организации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 ориентированные некоммерческие организации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малые предприятия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предприниматели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284556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45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01.01.2017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45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01.04.2017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45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01.07.2017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45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01.10.2017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21%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  <a:tr h="45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01.01.2018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32" marR="62032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7404" y="352648"/>
            <a:ext cx="98802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негосударственных организация (коммерческих, некоммерческих), предоставляющих услуги в сфере культуры и спорта, от общего количества муниципальных учреждений: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450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534951"/>
              </p:ext>
            </p:extLst>
          </p:nvPr>
        </p:nvGraphicFramePr>
        <p:xfrm>
          <a:off x="655879" y="1903446"/>
          <a:ext cx="9327876" cy="3681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2374"/>
                <a:gridCol w="2178549"/>
                <a:gridCol w="2177980"/>
                <a:gridCol w="3178973"/>
              </a:tblGrid>
              <a:tr h="643811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отрасли /показатель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количества негосударственных (коммерческих, некоммерческих) организаций, предоставляющих услуги в сфере образования, культуры и спорта (конкретизировать по полугодиям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полугодие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Примечание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874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+ 2 СОНКО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193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2018 году реестр поставщиков обновлен, внесены данные двух СОНКО: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20193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Автономная некоммерческая организация дополнительного образования "Ренессанс";</a:t>
                      </a:r>
                    </a:p>
                    <a:p>
                      <a:pPr indent="20193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СОНКО "Союз мастеров нематериального и материального культурного наследия Югры"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55879" y="711741"/>
            <a:ext cx="948203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01613"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Темп роста количества негосударственных (коммерческих, некоммерческих) организаций, предоставляющих услуги в сфере образования, культуры и спорта (конкретизировать по полугодиям):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14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092020"/>
              </p:ext>
            </p:extLst>
          </p:nvPr>
        </p:nvGraphicFramePr>
        <p:xfrm>
          <a:off x="1024338" y="1520890"/>
          <a:ext cx="8968748" cy="4896417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1961458"/>
                <a:gridCol w="3228392"/>
                <a:gridCol w="2780522"/>
                <a:gridCol w="998376"/>
              </a:tblGrid>
              <a:tr h="1928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средств, предусмотренный в бюджете муниципального образования для обеспечения предоставления услуг (работ) потенциально возможных к передаче на исполнение негосударственным (немуниципальным) поставщикам, в т.ч. СОНКО</a:t>
                      </a:r>
                      <a:endParaRPr lang="ru-RU" sz="18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средств, запланированных к передаче (переданных) из бюджета муниципального образования негосударственным (немуниципальным) организациям, в т.ч. СОНКО, для оказания услуг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(выполнения работ) </a:t>
                      </a:r>
                      <a:endParaRPr lang="ru-RU" sz="16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26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проведение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районных мероприятий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 млн. рублей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863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Реализации дополнительных общеразвивающих программ </a:t>
                      </a:r>
                      <a:r>
                        <a:rPr lang="ru-RU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(135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сертификатов</a:t>
                      </a:r>
                      <a:r>
                        <a:rPr lang="ru-RU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ПФДО)</a:t>
                      </a:r>
                      <a:endParaRPr lang="ru-RU" sz="14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4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34,9 млн. рублей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7,</a:t>
                      </a:r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094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ДОЛЯ: 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9,5 % 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3260" y="343954"/>
            <a:ext cx="10230904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00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средств бюджета, выделяемых немуниципальным организациям (коммерческим, некоммерческим), на предоставление услуг (работ) в общем объеме средств бюджета, выделяемых на предоставление услуг в 2018 году: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092020"/>
              </p:ext>
            </p:extLst>
          </p:nvPr>
        </p:nvGraphicFramePr>
        <p:xfrm>
          <a:off x="1052330" y="1520890"/>
          <a:ext cx="8968748" cy="4896417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1961458"/>
                <a:gridCol w="3228392"/>
                <a:gridCol w="2780522"/>
                <a:gridCol w="998376"/>
              </a:tblGrid>
              <a:tr h="1928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средств, предусмотренный в бюджете муниципального образования для обеспечения предоставления услуг (работ) потенциально возможных к передаче на исполнение негосударственным (немуниципальным) поставщикам, в т.ч. СОНКО</a:t>
                      </a:r>
                      <a:endParaRPr lang="ru-RU" sz="18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средств, запланированных к передаче (переданных) из бюджета муниципального образования негосударственным (немуниципальным) организациям, в т.ч. СОНКО, для оказания услуг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(выполнения работ) </a:t>
                      </a:r>
                      <a:endParaRPr lang="ru-RU" sz="16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26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проведение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районных мероприятий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 млн. рублей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863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Реализации дополнительных общеразвивающих программ </a:t>
                      </a:r>
                      <a:r>
                        <a:rPr lang="ru-RU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(135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сертификатов</a:t>
                      </a:r>
                      <a:r>
                        <a:rPr lang="ru-RU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ПФДО)</a:t>
                      </a:r>
                      <a:endParaRPr lang="ru-RU" sz="1400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4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34,9 млн. рублей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7,</a:t>
                      </a:r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094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ДОЛЯ: 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 млн. рублей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9,5 % 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979170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1552</TotalTime>
  <Words>1208</Words>
  <Application>Microsoft Office PowerPoint</Application>
  <PresentationFormat>Произвольный</PresentationFormat>
  <Paragraphs>210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Берлин</vt:lpstr>
      <vt:lpstr>О поддержке доступа немуниципальных организаций (коммерческих, некоммерческих) к предоставлению услуг в сфере культуры Сургутского района </vt:lpstr>
      <vt:lpstr>Меры поддержки СО НКО</vt:lpstr>
      <vt:lpstr>Раздел для СО НКО на официальном сайте администрации Сургутского района: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плана мероприятий, (дорожной карты) по поддержке доступа немуниципальных организаций ( коммерческих, некоммерческих) к предоставлению услуг в социальной сфере Сургутского района</dc:title>
  <dc:creator>Касаджик Лариса Генадьевна</dc:creator>
  <cp:lastModifiedBy>Полуянова Ирина Игоревна</cp:lastModifiedBy>
  <cp:revision>93</cp:revision>
  <cp:lastPrinted>2017-10-27T04:06:17Z</cp:lastPrinted>
  <dcterms:created xsi:type="dcterms:W3CDTF">2017-10-22T09:19:21Z</dcterms:created>
  <dcterms:modified xsi:type="dcterms:W3CDTF">2018-04-17T11:46:55Z</dcterms:modified>
</cp:coreProperties>
</file>