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5" r:id="rId1"/>
  </p:sldMasterIdLst>
  <p:notesMasterIdLst>
    <p:notesMasterId r:id="rId9"/>
  </p:notesMasterIdLst>
  <p:sldIdLst>
    <p:sldId id="319" r:id="rId2"/>
    <p:sldId id="320" r:id="rId3"/>
    <p:sldId id="318" r:id="rId4"/>
    <p:sldId id="321" r:id="rId5"/>
    <p:sldId id="322" r:id="rId6"/>
    <p:sldId id="323" r:id="rId7"/>
    <p:sldId id="28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B5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8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2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4EB7432-4A2B-455B-8B7F-4149184E5B1A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F405CDB-B7E0-40EC-99C7-173E6B12F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3216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0DE6B54-196E-4DD9-946C-FD6996F0ED23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35545F4-4D27-4771-8136-98FF549388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85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47066A-D300-4CC8-B60C-C1DA62A38709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20AAD3E-9E94-4AF1-996E-3AB348FE98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061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47066A-D300-4CC8-B60C-C1DA62A38709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20AAD3E-9E94-4AF1-996E-3AB348FE98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19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47066A-D300-4CC8-B60C-C1DA62A38709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20AAD3E-9E94-4AF1-996E-3AB348FE98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280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47066A-D300-4CC8-B60C-C1DA62A38709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20AAD3E-9E94-4AF1-996E-3AB348FE98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269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47066A-D300-4CC8-B60C-C1DA62A38709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20AAD3E-9E94-4AF1-996E-3AB348FE98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222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47066A-D300-4CC8-B60C-C1DA62A38709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20AAD3E-9E94-4AF1-996E-3AB348FE98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775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EFBB1B-AE5F-476C-BD26-83C29834779B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0014B10-5AB0-455F-87D8-C57FA3B8C3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8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6661EB-1DDD-4D6E-9BF6-F773D5348D50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84FF1586-922B-4EA0-9C67-0F1B02DA98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549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FF12F2-AF5D-4564-8277-E33EC1DF201D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B3E2974-216D-44A6-9C04-F7CCF10BD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788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61AFC2-80BB-475C-9551-D5408BD13DE4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DB8E1E4-8A25-4D81-9937-DFC2468068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861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EFC888-7CB1-4160-88E2-89D78E8DFA3E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A4BE83E-9227-4DD9-94ED-8AB0A8A021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6986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AD7C8-487D-45AD-B412-D40DADEB40A8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7AE8E47-F8AF-4818-86A4-BFB44D25AE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4892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86577B-E99F-4E2F-B93E-1E95F91D7E16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B4ACE3F-FC43-4774-9794-9D3E6DE14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53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80F1B0-9C1E-4340-9070-82BD11673E9A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2D9333E7-8E83-4211-9A41-6F286A3FAA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141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21DF56-AB94-4BB2-8A11-D04786FDE881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EBB41E4B-44B3-4468-B1C3-063ACF38E0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824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B31BCC-0D77-4130-A0EE-E8D24573B403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E5E5F4D-B996-4044-8861-E77792BE6B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215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1047066A-D300-4CC8-B60C-C1DA62A38709}" type="datetimeFigureOut">
              <a:rPr lang="ru-RU" smtClean="0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20AAD3E-9E94-4AF1-996E-3AB348FE98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92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  <p:sldLayoutId id="2147484038" r:id="rId13"/>
    <p:sldLayoutId id="2147484039" r:id="rId14"/>
    <p:sldLayoutId id="2147484040" r:id="rId15"/>
    <p:sldLayoutId id="2147484041" r:id="rId16"/>
    <p:sldLayoutId id="214748404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8.jpeg"/><Relationship Id="rId4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4412" y="2776990"/>
            <a:ext cx="4831170" cy="14630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Инновационные формы работы в музее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78129" y="1617995"/>
            <a:ext cx="3103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МБУК «Музейно-выставочный центр»</a:t>
            </a:r>
          </a:p>
          <a:p>
            <a:pPr algn="ctr"/>
            <a:r>
              <a:rPr lang="ru-RU" sz="1200" b="1" dirty="0" err="1">
                <a:solidFill>
                  <a:schemeClr val="bg1"/>
                </a:solidFill>
              </a:rPr>
              <a:t>п</a:t>
            </a:r>
            <a:r>
              <a:rPr lang="ru-RU" sz="1200" b="1" dirty="0" err="1" smtClean="0">
                <a:solidFill>
                  <a:schemeClr val="bg1"/>
                </a:solidFill>
              </a:rPr>
              <a:t>гт</a:t>
            </a:r>
            <a:r>
              <a:rPr lang="ru-RU" sz="1200" b="1" dirty="0" smtClean="0">
                <a:solidFill>
                  <a:schemeClr val="bg1"/>
                </a:solidFill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</a:rPr>
              <a:t>Октябрьское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04406" y="6096355"/>
            <a:ext cx="678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 г.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786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03087" y="81619"/>
            <a:ext cx="5239512" cy="541023"/>
          </a:xfrm>
          <a:solidFill>
            <a:schemeClr val="accent5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Традиции и инновации</a:t>
            </a:r>
            <a:endParaRPr lang="ru-RU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176141" y="989083"/>
            <a:ext cx="2293404" cy="343912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17" y="4765383"/>
            <a:ext cx="2579342" cy="180557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4228" y="1193211"/>
            <a:ext cx="2992175" cy="209862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117" y="989083"/>
            <a:ext cx="2579342" cy="343912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2041" y="4012173"/>
            <a:ext cx="3116548" cy="255878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5912" y="4765382"/>
            <a:ext cx="2711676" cy="180557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32" y="30254"/>
            <a:ext cx="702278" cy="70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0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83081" y="131442"/>
            <a:ext cx="5458968" cy="572646"/>
          </a:xfrm>
          <a:solidFill>
            <a:schemeClr val="accent5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акциях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8" y="904173"/>
            <a:ext cx="4178808" cy="2784699"/>
          </a:xfr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598" y="4030001"/>
            <a:ext cx="3497142" cy="233142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169" y="904173"/>
            <a:ext cx="4177049" cy="278469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49225" y="3720937"/>
            <a:ext cx="3794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Всероссийская акция «Бессмертный полк»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5290589" y="3720937"/>
            <a:ext cx="31422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Всероссийская акция «</a:t>
            </a:r>
            <a:r>
              <a:rPr lang="ru-RU" sz="1200" dirty="0"/>
              <a:t>Н</a:t>
            </a:r>
            <a:r>
              <a:rPr lang="ru-RU" sz="1200" dirty="0" smtClean="0"/>
              <a:t>очь искусств»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238133" y="6361429"/>
            <a:ext cx="30700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Всероссийская акция «Ночь в музее»</a:t>
            </a:r>
            <a:endParaRPr lang="ru-RU" sz="1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73" y="66626"/>
            <a:ext cx="702278" cy="70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1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51888" y="88038"/>
            <a:ext cx="6402807" cy="771498"/>
          </a:xfrm>
          <a:solidFill>
            <a:schemeClr val="accent5">
              <a:lumMod val="7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«Октябрьское глазами туристов»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89" y="1109031"/>
            <a:ext cx="1943239" cy="291188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5141" y="1109031"/>
            <a:ext cx="1925558" cy="288833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186" y="4552318"/>
            <a:ext cx="3172619" cy="188382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186" y="1109031"/>
            <a:ext cx="1945690" cy="292347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9739" y="4546106"/>
            <a:ext cx="3330960" cy="189003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45" y="122648"/>
            <a:ext cx="702278" cy="70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8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 bwMode="gray">
          <a:xfrm>
            <a:off x="1451888" y="88038"/>
            <a:ext cx="6402807" cy="7714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80740" y="105855"/>
            <a:ext cx="6345238" cy="709613"/>
          </a:xfrm>
        </p:spPr>
        <p:txBody>
          <a:bodyPr/>
          <a:lstStyle/>
          <a:p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«По тропе Сказок»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02" y="1320409"/>
            <a:ext cx="2912406" cy="1941972"/>
          </a:xfr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6270773" y="1320408"/>
            <a:ext cx="2763499" cy="194197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493" y="1320408"/>
            <a:ext cx="2907595" cy="194197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289" y="3596195"/>
            <a:ext cx="3991517" cy="266101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21" y="3596195"/>
            <a:ext cx="3991518" cy="266101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45" y="122648"/>
            <a:ext cx="702278" cy="70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56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gray">
          <a:xfrm>
            <a:off x="1451888" y="88038"/>
            <a:ext cx="6402807" cy="7714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8483" y="21159"/>
            <a:ext cx="5809615" cy="90525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«Рядом с настоящим - прошлое»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085" y="3822935"/>
            <a:ext cx="3727585" cy="2708035"/>
          </a:xfr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58" y="950048"/>
            <a:ext cx="3514232" cy="254147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15" y="3822935"/>
            <a:ext cx="2708036" cy="270803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45" y="122648"/>
            <a:ext cx="702278" cy="7022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288" y="926415"/>
            <a:ext cx="1637594" cy="25740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422" y="902218"/>
            <a:ext cx="1821636" cy="260835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48620" y="6530972"/>
            <a:ext cx="4238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Лекции в свободном формате</a:t>
            </a:r>
            <a:r>
              <a:rPr lang="en-US" sz="1400" dirty="0" smtClean="0"/>
              <a:t> </a:t>
            </a:r>
            <a:r>
              <a:rPr lang="ru-RU" sz="1400" dirty="0" smtClean="0"/>
              <a:t>«</a:t>
            </a:r>
            <a:r>
              <a:rPr lang="en-US" sz="1400" dirty="0" smtClean="0"/>
              <a:t>Travel story</a:t>
            </a:r>
            <a:r>
              <a:rPr lang="ru-RU" sz="1400" dirty="0" smtClean="0"/>
              <a:t>» 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1612233" y="3515158"/>
            <a:ext cx="60821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Районный конкурс исследовательских работ «Юный изыскатель»</a:t>
            </a:r>
            <a:endParaRPr lang="ru-RU" sz="14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737" y="3822935"/>
            <a:ext cx="1756779" cy="270803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8141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25435" y="1784899"/>
            <a:ext cx="7964423" cy="196596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mbria Math" pitchFamily="18" charset="0"/>
                <a:cs typeface="Cambria Math" pitchFamily="18" charset="0"/>
              </a:rPr>
              <a:t>СПАСИБО ЗА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mbria Math" pitchFamily="18" charset="0"/>
                <a:cs typeface="Cambria Math" pitchFamily="18" charset="0"/>
              </a:rPr>
              <a:t>ВНИМАНИЕ!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282" y="609103"/>
            <a:ext cx="798999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bg1"/>
                </a:solidFill>
              </a:rPr>
              <a:t>«Успешный музей </a:t>
            </a:r>
            <a:r>
              <a:rPr lang="ru-RU" sz="1400" i="1" dirty="0">
                <a:solidFill>
                  <a:schemeClr val="bg1"/>
                </a:solidFill>
              </a:rPr>
              <a:t>в XXI в. должен быть живым организмом. Сегодня уже недостаточно </a:t>
            </a:r>
            <a:r>
              <a:rPr lang="ru-RU" sz="1400" i="1" dirty="0" smtClean="0">
                <a:solidFill>
                  <a:schemeClr val="bg1"/>
                </a:solidFill>
              </a:rPr>
              <a:t>просто </a:t>
            </a:r>
            <a:r>
              <a:rPr lang="ru-RU" sz="1400" i="1" dirty="0">
                <a:solidFill>
                  <a:schemeClr val="bg1"/>
                </a:solidFill>
              </a:rPr>
              <a:t>развесить картины, снабдить их этикетками, выпустить каталог, расставить </a:t>
            </a:r>
            <a:r>
              <a:rPr lang="ru-RU" sz="1400" i="1" dirty="0" smtClean="0">
                <a:solidFill>
                  <a:schemeClr val="bg1"/>
                </a:solidFill>
              </a:rPr>
              <a:t>смотрителей. </a:t>
            </a:r>
            <a:r>
              <a:rPr lang="ru-RU" sz="1400" i="1" dirty="0">
                <a:solidFill>
                  <a:schemeClr val="bg1"/>
                </a:solidFill>
              </a:rPr>
              <a:t>Недостаточно просто хранить искусство и </a:t>
            </a:r>
            <a:r>
              <a:rPr lang="ru-RU" sz="1400" i="1" dirty="0" err="1">
                <a:solidFill>
                  <a:schemeClr val="bg1"/>
                </a:solidFill>
              </a:rPr>
              <a:t>меморизировать</a:t>
            </a:r>
            <a:r>
              <a:rPr lang="ru-RU" sz="1400" i="1" dirty="0">
                <a:solidFill>
                  <a:schemeClr val="bg1"/>
                </a:solidFill>
              </a:rPr>
              <a:t> происходящие события. </a:t>
            </a:r>
            <a:r>
              <a:rPr lang="ru-RU" sz="1400" i="1" dirty="0" smtClean="0">
                <a:solidFill>
                  <a:schemeClr val="bg1"/>
                </a:solidFill>
              </a:rPr>
              <a:t>В </a:t>
            </a:r>
            <a:r>
              <a:rPr lang="ru-RU" sz="1400" i="1" dirty="0">
                <a:solidFill>
                  <a:schemeClr val="bg1"/>
                </a:solidFill>
              </a:rPr>
              <a:t>таком случае мы проиграем в элементарной борьбе за </a:t>
            </a:r>
            <a:r>
              <a:rPr lang="ru-RU" sz="1400" i="1" dirty="0" smtClean="0">
                <a:solidFill>
                  <a:schemeClr val="bg1"/>
                </a:solidFill>
              </a:rPr>
              <a:t>зрителя» (С)</a:t>
            </a:r>
            <a:r>
              <a:rPr lang="ru-RU" sz="1400" i="1" dirty="0">
                <a:solidFill>
                  <a:schemeClr val="bg1"/>
                </a:solidFill>
              </a:rPr>
              <a:t> 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1765</TotalTime>
  <Words>126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Cambria Math</vt:lpstr>
      <vt:lpstr>Century Gothic</vt:lpstr>
      <vt:lpstr>Wingdings 3</vt:lpstr>
      <vt:lpstr>Совет директоров</vt:lpstr>
      <vt:lpstr>Инновационные формы работы в музее</vt:lpstr>
      <vt:lpstr>  Традиции и инновации</vt:lpstr>
      <vt:lpstr>   Участие в акциях</vt:lpstr>
      <vt:lpstr>Программа «Октябрьское глазами туристов»</vt:lpstr>
      <vt:lpstr>Квест «По тропе Сказок»</vt:lpstr>
      <vt:lpstr>Проект «Рядом с настоящим - прошлое»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MUSEUM</dc:creator>
  <cp:lastModifiedBy>MUSEUM</cp:lastModifiedBy>
  <cp:revision>137</cp:revision>
  <dcterms:created xsi:type="dcterms:W3CDTF">2015-03-02T06:45:26Z</dcterms:created>
  <dcterms:modified xsi:type="dcterms:W3CDTF">2018-04-11T09:07:28Z</dcterms:modified>
</cp:coreProperties>
</file>