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theme/theme21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708" r:id="rId3"/>
    <p:sldMasterId id="2147483732" r:id="rId4"/>
    <p:sldMasterId id="2147483756" r:id="rId5"/>
    <p:sldMasterId id="2147483768" r:id="rId6"/>
    <p:sldMasterId id="2147483780" r:id="rId7"/>
    <p:sldMasterId id="2147483792" r:id="rId8"/>
    <p:sldMasterId id="2147483804" r:id="rId9"/>
    <p:sldMasterId id="2147483816" r:id="rId10"/>
    <p:sldMasterId id="2147483828" r:id="rId11"/>
    <p:sldMasterId id="2147483864" r:id="rId12"/>
    <p:sldMasterId id="2147483876" r:id="rId13"/>
    <p:sldMasterId id="2147483888" r:id="rId14"/>
    <p:sldMasterId id="2147483912" r:id="rId15"/>
    <p:sldMasterId id="2147483924" r:id="rId16"/>
    <p:sldMasterId id="2147483936" r:id="rId17"/>
    <p:sldMasterId id="2147483960" r:id="rId18"/>
    <p:sldMasterId id="2147483972" r:id="rId19"/>
    <p:sldMasterId id="2147483984" r:id="rId20"/>
  </p:sldMasterIdLst>
  <p:notesMasterIdLst>
    <p:notesMasterId r:id="rId52"/>
  </p:notesMasterIdLst>
  <p:sldIdLst>
    <p:sldId id="461" r:id="rId21"/>
    <p:sldId id="349" r:id="rId22"/>
    <p:sldId id="416" r:id="rId23"/>
    <p:sldId id="419" r:id="rId24"/>
    <p:sldId id="428" r:id="rId25"/>
    <p:sldId id="451" r:id="rId26"/>
    <p:sldId id="429" r:id="rId27"/>
    <p:sldId id="421" r:id="rId28"/>
    <p:sldId id="435" r:id="rId29"/>
    <p:sldId id="436" r:id="rId30"/>
    <p:sldId id="453" r:id="rId31"/>
    <p:sldId id="427" r:id="rId32"/>
    <p:sldId id="455" r:id="rId33"/>
    <p:sldId id="456" r:id="rId34"/>
    <p:sldId id="454" r:id="rId35"/>
    <p:sldId id="445" r:id="rId36"/>
    <p:sldId id="446" r:id="rId37"/>
    <p:sldId id="448" r:id="rId38"/>
    <p:sldId id="458" r:id="rId39"/>
    <p:sldId id="457" r:id="rId40"/>
    <p:sldId id="459" r:id="rId41"/>
    <p:sldId id="425" r:id="rId42"/>
    <p:sldId id="423" r:id="rId43"/>
    <p:sldId id="379" r:id="rId44"/>
    <p:sldId id="414" r:id="rId45"/>
    <p:sldId id="441" r:id="rId46"/>
    <p:sldId id="460" r:id="rId47"/>
    <p:sldId id="440" r:id="rId48"/>
    <p:sldId id="442" r:id="rId49"/>
    <p:sldId id="439" r:id="rId50"/>
    <p:sldId id="343" r:id="rId51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5228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15" autoAdjust="0"/>
    <p:restoredTop sz="92918" autoAdjust="0"/>
  </p:normalViewPr>
  <p:slideViewPr>
    <p:cSldViewPr snapToGrid="0">
      <p:cViewPr>
        <p:scale>
          <a:sx n="71" d="100"/>
          <a:sy n="71" d="100"/>
        </p:scale>
        <p:origin x="-2784" y="-9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762" y="-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6.xml"/><Relationship Id="rId39" Type="http://schemas.openxmlformats.org/officeDocument/2006/relationships/slide" Target="slides/slide19.xml"/><Relationship Id="rId21" Type="http://schemas.openxmlformats.org/officeDocument/2006/relationships/slide" Target="slides/slide1.xml"/><Relationship Id="rId34" Type="http://schemas.openxmlformats.org/officeDocument/2006/relationships/slide" Target="slides/slide14.xml"/><Relationship Id="rId42" Type="http://schemas.openxmlformats.org/officeDocument/2006/relationships/slide" Target="slides/slide22.xml"/><Relationship Id="rId47" Type="http://schemas.openxmlformats.org/officeDocument/2006/relationships/slide" Target="slides/slide27.xml"/><Relationship Id="rId50" Type="http://schemas.openxmlformats.org/officeDocument/2006/relationships/slide" Target="slides/slide30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5.xml"/><Relationship Id="rId33" Type="http://schemas.openxmlformats.org/officeDocument/2006/relationships/slide" Target="slides/slide13.xml"/><Relationship Id="rId38" Type="http://schemas.openxmlformats.org/officeDocument/2006/relationships/slide" Target="slides/slide18.xml"/><Relationship Id="rId46" Type="http://schemas.openxmlformats.org/officeDocument/2006/relationships/slide" Target="slides/slide26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9.xml"/><Relationship Id="rId41" Type="http://schemas.openxmlformats.org/officeDocument/2006/relationships/slide" Target="slides/slide21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4.xml"/><Relationship Id="rId32" Type="http://schemas.openxmlformats.org/officeDocument/2006/relationships/slide" Target="slides/slide12.xml"/><Relationship Id="rId37" Type="http://schemas.openxmlformats.org/officeDocument/2006/relationships/slide" Target="slides/slide17.xml"/><Relationship Id="rId40" Type="http://schemas.openxmlformats.org/officeDocument/2006/relationships/slide" Target="slides/slide20.xml"/><Relationship Id="rId45" Type="http://schemas.openxmlformats.org/officeDocument/2006/relationships/slide" Target="slides/slide25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36" Type="http://schemas.openxmlformats.org/officeDocument/2006/relationships/slide" Target="slides/slide16.xml"/><Relationship Id="rId49" Type="http://schemas.openxmlformats.org/officeDocument/2006/relationships/slide" Target="slides/slide29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1.xml"/><Relationship Id="rId44" Type="http://schemas.openxmlformats.org/officeDocument/2006/relationships/slide" Target="slides/slide24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30" Type="http://schemas.openxmlformats.org/officeDocument/2006/relationships/slide" Target="slides/slide10.xml"/><Relationship Id="rId35" Type="http://schemas.openxmlformats.org/officeDocument/2006/relationships/slide" Target="slides/slide15.xml"/><Relationship Id="rId43" Type="http://schemas.openxmlformats.org/officeDocument/2006/relationships/slide" Target="slides/slide23.xml"/><Relationship Id="rId48" Type="http://schemas.openxmlformats.org/officeDocument/2006/relationships/slide" Target="slides/slide28.xml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1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3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7988740278261613E-2"/>
          <c:y val="3.3044072820154466E-2"/>
          <c:w val="0.81923196759775352"/>
          <c:h val="0.470345306398168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bg2">
                  <a:lumMod val="50000"/>
                </a:schemeClr>
              </a:solidFill>
            </a:ln>
          </c:spPr>
          <c:dPt>
            <c:idx val="0"/>
            <c:bubble3D val="0"/>
            <c:explosion val="15"/>
            <c:spPr>
              <a:solidFill>
                <a:srgbClr val="466EDE"/>
              </a:solidFill>
              <a:ln w="25400">
                <a:solidFill>
                  <a:schemeClr val="bg2">
                    <a:lumMod val="50000"/>
                  </a:schemeClr>
                </a:solidFill>
              </a:ln>
              <a:effectLst/>
              <a:sp3d contourW="25400">
                <a:contourClr>
                  <a:schemeClr val="bg2">
                    <a:lumMod val="50000"/>
                  </a:schemeClr>
                </a:contourClr>
              </a:sp3d>
            </c:spPr>
          </c:dPt>
          <c:dPt>
            <c:idx val="1"/>
            <c:bubble3D val="0"/>
            <c:explosion val="5"/>
            <c:spPr>
              <a:solidFill>
                <a:srgbClr val="FF5050"/>
              </a:solidFill>
              <a:ln w="25400">
                <a:solidFill>
                  <a:schemeClr val="bg2">
                    <a:lumMod val="50000"/>
                  </a:schemeClr>
                </a:solidFill>
              </a:ln>
              <a:effectLst/>
              <a:sp3d contourW="25400">
                <a:contourClr>
                  <a:schemeClr val="bg2">
                    <a:lumMod val="50000"/>
                  </a:schemeClr>
                </a:contourClr>
              </a:sp3d>
            </c:spPr>
          </c:dPt>
          <c:dPt>
            <c:idx val="2"/>
            <c:bubble3D val="0"/>
            <c:explosion val="25"/>
            <c:spPr>
              <a:solidFill>
                <a:schemeClr val="accent3"/>
              </a:solidFill>
              <a:ln w="25400">
                <a:solidFill>
                  <a:schemeClr val="bg2">
                    <a:lumMod val="50000"/>
                  </a:schemeClr>
                </a:solidFill>
              </a:ln>
              <a:effectLst/>
              <a:sp3d contourW="25400">
                <a:contourClr>
                  <a:schemeClr val="bg2">
                    <a:lumMod val="50000"/>
                  </a:schemeClr>
                </a:contourClr>
              </a:sp3d>
            </c:spPr>
          </c:dPt>
          <c:dPt>
            <c:idx val="3"/>
            <c:bubble3D val="0"/>
            <c:explosion val="30"/>
            <c:spPr>
              <a:solidFill>
                <a:srgbClr val="FFFF66"/>
              </a:solidFill>
              <a:ln w="25400">
                <a:solidFill>
                  <a:schemeClr val="bg2">
                    <a:lumMod val="50000"/>
                  </a:schemeClr>
                </a:solidFill>
              </a:ln>
              <a:effectLst/>
              <a:sp3d contourW="25400">
                <a:contourClr>
                  <a:schemeClr val="bg2">
                    <a:lumMod val="50000"/>
                  </a:schemeClr>
                </a:contourClr>
              </a:sp3d>
            </c:spPr>
          </c:dPt>
          <c:dPt>
            <c:idx val="4"/>
            <c:bubble3D val="0"/>
            <c:explosion val="40"/>
            <c:spPr>
              <a:solidFill>
                <a:srgbClr val="32EE87"/>
              </a:solidFill>
              <a:ln w="25400">
                <a:solidFill>
                  <a:schemeClr val="bg2">
                    <a:lumMod val="50000"/>
                  </a:schemeClr>
                </a:solidFill>
              </a:ln>
              <a:effectLst/>
              <a:sp3d contourW="25400">
                <a:contourClr>
                  <a:schemeClr val="bg2">
                    <a:lumMod val="50000"/>
                  </a:schemeClr>
                </a:contourClr>
              </a:sp3d>
            </c:spPr>
          </c:dPt>
          <c:dLbls>
            <c:dLbl>
              <c:idx val="0"/>
              <c:layout>
                <c:manualLayout>
                  <c:x val="-2.2076744957059108E-2"/>
                  <c:y val="-2.882423745388961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8927001312335954E-2"/>
                      <c:h val="8.6281250000000004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986118626601116E-2"/>
                  <c:y val="-4.24623997492213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8304231337860145E-2"/>
                  <c:y val="4.06436469759751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0739387823169689E-2"/>
                  <c:y val="-1.6805043831086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2819072886491772E-2"/>
                  <c:y val="-0.1121440034967737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25E-2"/>
                      <c:h val="7.8906249999999997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библиотеки</c:v>
                </c:pt>
                <c:pt idx="1">
                  <c:v>учреждения клубного типа</c:v>
                </c:pt>
                <c:pt idx="2">
                  <c:v>музеи</c:v>
                </c:pt>
                <c:pt idx="3">
                  <c:v>учреждения дополнительного образования детей</c:v>
                </c:pt>
                <c:pt idx="4">
                  <c:v>иная направленность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0.41000000000000003</c:v>
                </c:pt>
                <c:pt idx="1">
                  <c:v>0.53</c:v>
                </c:pt>
                <c:pt idx="2">
                  <c:v>2.0000000000000004E-2</c:v>
                </c:pt>
                <c:pt idx="3">
                  <c:v>3.0000000000000002E-2</c:v>
                </c:pt>
                <c:pt idx="4">
                  <c:v>1.0000000000000002E-2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9.2583416475746458E-2"/>
          <c:y val="0.57022323562131272"/>
          <c:w val="0.79056405431007015"/>
          <c:h val="0.3213919244006955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05236E-94FA-4314-8F71-01E1FDCF4078}" type="doc">
      <dgm:prSet loTypeId="urn:microsoft.com/office/officeart/2008/layout/BendingPictureCaptionList" loCatId="picture" qsTypeId="urn:microsoft.com/office/officeart/2005/8/quickstyle/simple1" qsCatId="simple" csTypeId="urn:microsoft.com/office/officeart/2005/8/colors/accent1_2" csCatId="accent1" phldr="1"/>
      <dgm:spPr/>
    </dgm:pt>
    <dgm:pt modelId="{4D386681-E9FA-4B20-991C-39D533017BDE}">
      <dgm:prSet phldrT="[Текст]"/>
      <dgm:spPr/>
      <dgm:t>
        <a:bodyPr/>
        <a:lstStyle/>
        <a:p>
          <a:r>
            <a:rPr lang="ru-RU" dirty="0" smtClean="0"/>
            <a:t>Активный туризм</a:t>
          </a:r>
          <a:endParaRPr lang="ru-RU" dirty="0"/>
        </a:p>
      </dgm:t>
    </dgm:pt>
    <dgm:pt modelId="{507F9F6B-47B7-4BB9-ADD9-1A864C603E62}" type="parTrans" cxnId="{541D6CEA-E976-437A-9EB5-A3AE588FAE52}">
      <dgm:prSet/>
      <dgm:spPr/>
      <dgm:t>
        <a:bodyPr/>
        <a:lstStyle/>
        <a:p>
          <a:endParaRPr lang="ru-RU"/>
        </a:p>
      </dgm:t>
    </dgm:pt>
    <dgm:pt modelId="{5B3D9F0B-2E2B-4472-8EFA-4047EDC0F644}" type="sibTrans" cxnId="{541D6CEA-E976-437A-9EB5-A3AE588FAE52}">
      <dgm:prSet/>
      <dgm:spPr/>
      <dgm:t>
        <a:bodyPr/>
        <a:lstStyle/>
        <a:p>
          <a:endParaRPr lang="ru-RU"/>
        </a:p>
      </dgm:t>
    </dgm:pt>
    <dgm:pt modelId="{0786093D-A8CB-4163-9287-688AAE9C72E4}">
      <dgm:prSet phldrT="[Текст]"/>
      <dgm:spPr/>
      <dgm:t>
        <a:bodyPr/>
        <a:lstStyle/>
        <a:p>
          <a:r>
            <a:rPr lang="ru-RU" dirty="0" smtClean="0"/>
            <a:t>Экологический туризм</a:t>
          </a:r>
          <a:endParaRPr lang="ru-RU" dirty="0"/>
        </a:p>
      </dgm:t>
    </dgm:pt>
    <dgm:pt modelId="{73A0C569-0737-417C-B74C-5CA341815D3E}" type="parTrans" cxnId="{A5A57324-98D2-4A5E-B7CD-13241FBCD437}">
      <dgm:prSet/>
      <dgm:spPr/>
      <dgm:t>
        <a:bodyPr/>
        <a:lstStyle/>
        <a:p>
          <a:endParaRPr lang="ru-RU"/>
        </a:p>
      </dgm:t>
    </dgm:pt>
    <dgm:pt modelId="{F2BF8111-0B21-46AC-8BD3-23EF03682ED6}" type="sibTrans" cxnId="{A5A57324-98D2-4A5E-B7CD-13241FBCD437}">
      <dgm:prSet/>
      <dgm:spPr/>
      <dgm:t>
        <a:bodyPr/>
        <a:lstStyle/>
        <a:p>
          <a:endParaRPr lang="ru-RU"/>
        </a:p>
      </dgm:t>
    </dgm:pt>
    <dgm:pt modelId="{79800A6F-BADC-4EF0-992E-1CF61256B0C2}">
      <dgm:prSet phldrT="[Текст]"/>
      <dgm:spPr/>
      <dgm:t>
        <a:bodyPr/>
        <a:lstStyle/>
        <a:p>
          <a:r>
            <a:rPr lang="ru-RU" dirty="0" smtClean="0"/>
            <a:t>Событийный туризм </a:t>
          </a:r>
          <a:endParaRPr lang="ru-RU" dirty="0"/>
        </a:p>
      </dgm:t>
    </dgm:pt>
    <dgm:pt modelId="{EA1D7BFF-9B91-44AA-9E17-9C4B2FD07498}" type="parTrans" cxnId="{3C7C58EC-E017-4C92-9C44-5502D8FB08C9}">
      <dgm:prSet/>
      <dgm:spPr/>
      <dgm:t>
        <a:bodyPr/>
        <a:lstStyle/>
        <a:p>
          <a:endParaRPr lang="ru-RU"/>
        </a:p>
      </dgm:t>
    </dgm:pt>
    <dgm:pt modelId="{A2AC42B6-7549-41D7-A273-C0476E69E849}" type="sibTrans" cxnId="{3C7C58EC-E017-4C92-9C44-5502D8FB08C9}">
      <dgm:prSet/>
      <dgm:spPr/>
      <dgm:t>
        <a:bodyPr/>
        <a:lstStyle/>
        <a:p>
          <a:endParaRPr lang="ru-RU"/>
        </a:p>
      </dgm:t>
    </dgm:pt>
    <dgm:pt modelId="{446321AF-F3B0-4A98-8653-47D8DBB63440}">
      <dgm:prSet phldrT="[Текст]"/>
      <dgm:spPr/>
      <dgm:t>
        <a:bodyPr/>
        <a:lstStyle/>
        <a:p>
          <a:r>
            <a:rPr lang="ru-RU" dirty="0" smtClean="0"/>
            <a:t>Бизнес- туризм</a:t>
          </a:r>
          <a:endParaRPr lang="ru-RU" dirty="0"/>
        </a:p>
      </dgm:t>
    </dgm:pt>
    <dgm:pt modelId="{628301C4-7780-4621-8221-5BEF021CA957}" type="parTrans" cxnId="{65F5B071-4DD8-40E5-9E55-03F2E48D6EA4}">
      <dgm:prSet/>
      <dgm:spPr/>
      <dgm:t>
        <a:bodyPr/>
        <a:lstStyle/>
        <a:p>
          <a:endParaRPr lang="ru-RU"/>
        </a:p>
      </dgm:t>
    </dgm:pt>
    <dgm:pt modelId="{09C50CC4-527C-46F3-AB2E-7F7652515566}" type="sibTrans" cxnId="{65F5B071-4DD8-40E5-9E55-03F2E48D6EA4}">
      <dgm:prSet/>
      <dgm:spPr/>
      <dgm:t>
        <a:bodyPr/>
        <a:lstStyle/>
        <a:p>
          <a:endParaRPr lang="ru-RU"/>
        </a:p>
      </dgm:t>
    </dgm:pt>
    <dgm:pt modelId="{18C0E667-EEFF-463B-A9C0-7DDBA68D1EA4}">
      <dgm:prSet phldrT="[Текст]"/>
      <dgm:spPr/>
      <dgm:t>
        <a:bodyPr/>
        <a:lstStyle/>
        <a:p>
          <a:r>
            <a:rPr lang="ru-RU" dirty="0" smtClean="0"/>
            <a:t>Этнографический туризм</a:t>
          </a:r>
          <a:endParaRPr lang="ru-RU" dirty="0"/>
        </a:p>
      </dgm:t>
    </dgm:pt>
    <dgm:pt modelId="{40E7A81B-EFB2-46B5-9BCB-75133CC4BDE4}" type="parTrans" cxnId="{B0A7BF44-2CD8-4CB3-A7BE-8493F47BA56E}">
      <dgm:prSet/>
      <dgm:spPr/>
      <dgm:t>
        <a:bodyPr/>
        <a:lstStyle/>
        <a:p>
          <a:endParaRPr lang="ru-RU"/>
        </a:p>
      </dgm:t>
    </dgm:pt>
    <dgm:pt modelId="{5F31375D-3FC5-4FE9-97A2-B2C7F4988A13}" type="sibTrans" cxnId="{B0A7BF44-2CD8-4CB3-A7BE-8493F47BA56E}">
      <dgm:prSet/>
      <dgm:spPr/>
      <dgm:t>
        <a:bodyPr/>
        <a:lstStyle/>
        <a:p>
          <a:endParaRPr lang="ru-RU"/>
        </a:p>
      </dgm:t>
    </dgm:pt>
    <dgm:pt modelId="{9B7057C5-352F-4407-99A8-A8E0B60BD0D4}">
      <dgm:prSet phldrT="[Текст]"/>
      <dgm:spPr/>
      <dgm:t>
        <a:bodyPr/>
        <a:lstStyle/>
        <a:p>
          <a:r>
            <a:rPr lang="ru-RU" dirty="0" smtClean="0"/>
            <a:t>Рыболовный туризм</a:t>
          </a:r>
          <a:endParaRPr lang="ru-RU" dirty="0"/>
        </a:p>
      </dgm:t>
    </dgm:pt>
    <dgm:pt modelId="{94536540-9790-46EC-B3BC-47D191DDDC9B}" type="parTrans" cxnId="{F7F14372-B127-43CB-8E73-F0283F11861D}">
      <dgm:prSet/>
      <dgm:spPr/>
      <dgm:t>
        <a:bodyPr/>
        <a:lstStyle/>
        <a:p>
          <a:endParaRPr lang="ru-RU"/>
        </a:p>
      </dgm:t>
    </dgm:pt>
    <dgm:pt modelId="{76CC27FE-425D-42FB-8F97-448578053D2F}" type="sibTrans" cxnId="{F7F14372-B127-43CB-8E73-F0283F11861D}">
      <dgm:prSet/>
      <dgm:spPr/>
      <dgm:t>
        <a:bodyPr/>
        <a:lstStyle/>
        <a:p>
          <a:endParaRPr lang="ru-RU"/>
        </a:p>
      </dgm:t>
    </dgm:pt>
    <dgm:pt modelId="{54D53BDF-4052-4CA6-A37A-D9FC794A6395}">
      <dgm:prSet phldrT="[Текст]"/>
      <dgm:spPr/>
      <dgm:t>
        <a:bodyPr/>
        <a:lstStyle/>
        <a:p>
          <a:r>
            <a:rPr lang="ru-RU" dirty="0" smtClean="0"/>
            <a:t>Сельский туризм</a:t>
          </a:r>
          <a:endParaRPr lang="ru-RU" dirty="0"/>
        </a:p>
      </dgm:t>
    </dgm:pt>
    <dgm:pt modelId="{5977E52D-A96D-43BB-AD22-84D05485AF16}" type="parTrans" cxnId="{6C546884-2741-4B45-B65B-800D574A642D}">
      <dgm:prSet/>
      <dgm:spPr/>
      <dgm:t>
        <a:bodyPr/>
        <a:lstStyle/>
        <a:p>
          <a:endParaRPr lang="ru-RU"/>
        </a:p>
      </dgm:t>
    </dgm:pt>
    <dgm:pt modelId="{A7B34DB8-169B-4F2A-976F-175462A76AAC}" type="sibTrans" cxnId="{6C546884-2741-4B45-B65B-800D574A642D}">
      <dgm:prSet/>
      <dgm:spPr/>
      <dgm:t>
        <a:bodyPr/>
        <a:lstStyle/>
        <a:p>
          <a:endParaRPr lang="ru-RU"/>
        </a:p>
      </dgm:t>
    </dgm:pt>
    <dgm:pt modelId="{C6C8314C-0523-4DDB-B8D9-397B7BA24EFF}">
      <dgm:prSet phldrT="[Текст]"/>
      <dgm:spPr/>
      <dgm:t>
        <a:bodyPr/>
        <a:lstStyle/>
        <a:p>
          <a:r>
            <a:rPr lang="ru-RU" dirty="0" smtClean="0"/>
            <a:t>Гастрономический туризм</a:t>
          </a:r>
          <a:endParaRPr lang="ru-RU" dirty="0"/>
        </a:p>
      </dgm:t>
    </dgm:pt>
    <dgm:pt modelId="{7BE24776-83EB-4EFA-B75B-A715A9A13926}" type="parTrans" cxnId="{CDD830F0-F8E2-4948-928D-04994220F228}">
      <dgm:prSet/>
      <dgm:spPr/>
      <dgm:t>
        <a:bodyPr/>
        <a:lstStyle/>
        <a:p>
          <a:endParaRPr lang="ru-RU"/>
        </a:p>
      </dgm:t>
    </dgm:pt>
    <dgm:pt modelId="{07B249FF-DBF7-4525-8EE8-A6B5E2037210}" type="sibTrans" cxnId="{CDD830F0-F8E2-4948-928D-04994220F228}">
      <dgm:prSet/>
      <dgm:spPr/>
      <dgm:t>
        <a:bodyPr/>
        <a:lstStyle/>
        <a:p>
          <a:endParaRPr lang="ru-RU"/>
        </a:p>
      </dgm:t>
    </dgm:pt>
    <dgm:pt modelId="{DC272DF3-A17F-415D-8852-13C3ACF80539}" type="pres">
      <dgm:prSet presAssocID="{5305236E-94FA-4314-8F71-01E1FDCF4078}" presName="Name0" presStyleCnt="0">
        <dgm:presLayoutVars>
          <dgm:dir/>
          <dgm:resizeHandles val="exact"/>
        </dgm:presLayoutVars>
      </dgm:prSet>
      <dgm:spPr/>
    </dgm:pt>
    <dgm:pt modelId="{6B0105C4-1C25-4AAB-8B23-2584DD506957}" type="pres">
      <dgm:prSet presAssocID="{4D386681-E9FA-4B20-991C-39D533017BDE}" presName="composite" presStyleCnt="0"/>
      <dgm:spPr/>
    </dgm:pt>
    <dgm:pt modelId="{79CE6081-BAF9-40A2-BF6C-862325BF87BF}" type="pres">
      <dgm:prSet presAssocID="{4D386681-E9FA-4B20-991C-39D533017BDE}" presName="rect1" presStyleLbl="bgImgPlace1" presStyleIdx="0" presStyleCnt="8" custScaleX="89000" custScaleY="9707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5FD7091-79B1-4462-A04D-FD124C1D85C5}" type="pres">
      <dgm:prSet presAssocID="{4D386681-E9FA-4B20-991C-39D533017BDE}" presName="wedgeRectCallout1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A4B58-42AC-4733-A3A8-ECB6F1529C69}" type="pres">
      <dgm:prSet presAssocID="{5B3D9F0B-2E2B-4472-8EFA-4047EDC0F644}" presName="sibTrans" presStyleCnt="0"/>
      <dgm:spPr/>
    </dgm:pt>
    <dgm:pt modelId="{7A88630B-5E0A-47B3-A97A-F22DE8C21640}" type="pres">
      <dgm:prSet presAssocID="{0786093D-A8CB-4163-9287-688AAE9C72E4}" presName="composite" presStyleCnt="0"/>
      <dgm:spPr/>
    </dgm:pt>
    <dgm:pt modelId="{3B589C03-C14A-43BE-B152-2EF89DC5458C}" type="pres">
      <dgm:prSet presAssocID="{0786093D-A8CB-4163-9287-688AAE9C72E4}" presName="rect1" presStyleLbl="bgImgPlace1" presStyleIdx="1" presStyleCnt="8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FC1FDEB8-3DBA-473E-BA2F-DC859AFA6EF1}" type="pres">
      <dgm:prSet presAssocID="{0786093D-A8CB-4163-9287-688AAE9C72E4}" presName="wedgeRectCallout1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6B8343-7A04-48C0-BB3D-1865BE0758B9}" type="pres">
      <dgm:prSet presAssocID="{F2BF8111-0B21-46AC-8BD3-23EF03682ED6}" presName="sibTrans" presStyleCnt="0"/>
      <dgm:spPr/>
    </dgm:pt>
    <dgm:pt modelId="{B7ADD214-07D8-4403-89A3-240679AB838A}" type="pres">
      <dgm:prSet presAssocID="{79800A6F-BADC-4EF0-992E-1CF61256B0C2}" presName="composite" presStyleCnt="0"/>
      <dgm:spPr/>
    </dgm:pt>
    <dgm:pt modelId="{D1E87539-C96B-4195-A3D3-6C90CB8A8715}" type="pres">
      <dgm:prSet presAssocID="{79800A6F-BADC-4EF0-992E-1CF61256B0C2}" presName="rect1" presStyleLbl="bgImgPlace1" presStyleIdx="2" presStyleCnt="8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A69C196F-C351-4A9B-A6E5-A79A2DA45B17}" type="pres">
      <dgm:prSet presAssocID="{79800A6F-BADC-4EF0-992E-1CF61256B0C2}" presName="wedgeRectCallout1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415DCF-05A0-4875-BB0D-CE06B598ABF3}" type="pres">
      <dgm:prSet presAssocID="{A2AC42B6-7549-41D7-A273-C0476E69E849}" presName="sibTrans" presStyleCnt="0"/>
      <dgm:spPr/>
    </dgm:pt>
    <dgm:pt modelId="{67A82042-FC84-420F-A84F-652DA37622E9}" type="pres">
      <dgm:prSet presAssocID="{446321AF-F3B0-4A98-8653-47D8DBB63440}" presName="composite" presStyleCnt="0"/>
      <dgm:spPr/>
    </dgm:pt>
    <dgm:pt modelId="{A5CE7AD4-DDD0-4001-A373-8ED1BE8B3F48}" type="pres">
      <dgm:prSet presAssocID="{446321AF-F3B0-4A98-8653-47D8DBB63440}" presName="rect1" presStyleLbl="bgImgPlace1" presStyleIdx="3" presStyleCnt="8" custLinFactX="-100000" custLinFactY="29203" custLinFactNeighborX="-118167" custLinFactNeighborY="100000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E0A2C66A-ED99-4769-AF22-09B7D3A62F29}" type="pres">
      <dgm:prSet presAssocID="{446321AF-F3B0-4A98-8653-47D8DBB63440}" presName="wedgeRectCallout1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AAD897-0F74-4BB5-BA7E-E53F30F07D52}" type="pres">
      <dgm:prSet presAssocID="{09C50CC4-527C-46F3-AB2E-7F7652515566}" presName="sibTrans" presStyleCnt="0"/>
      <dgm:spPr/>
    </dgm:pt>
    <dgm:pt modelId="{97855ED4-34A5-40C0-A496-BFC318BDD9BC}" type="pres">
      <dgm:prSet presAssocID="{18C0E667-EEFF-463B-A9C0-7DDBA68D1EA4}" presName="composite" presStyleCnt="0"/>
      <dgm:spPr/>
    </dgm:pt>
    <dgm:pt modelId="{C71E3337-CD91-4D89-82F3-3EAF1E5C7DBE}" type="pres">
      <dgm:prSet presAssocID="{18C0E667-EEFF-463B-A9C0-7DDBA68D1EA4}" presName="rect1" presStyleLbl="bgImgPlace1" presStyleIdx="4" presStyleCnt="8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82C795ED-8F13-4D19-94AF-6BBC0CC2F185}" type="pres">
      <dgm:prSet presAssocID="{18C0E667-EEFF-463B-A9C0-7DDBA68D1EA4}" presName="wedgeRectCallout1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5B0A1C-16EE-42CE-904D-BBAE3AD3CA9F}" type="pres">
      <dgm:prSet presAssocID="{5F31375D-3FC5-4FE9-97A2-B2C7F4988A13}" presName="sibTrans" presStyleCnt="0"/>
      <dgm:spPr/>
    </dgm:pt>
    <dgm:pt modelId="{D65AB9B5-33CF-4FAD-B8D1-B2E81167FE03}" type="pres">
      <dgm:prSet presAssocID="{54D53BDF-4052-4CA6-A37A-D9FC794A6395}" presName="composite" presStyleCnt="0"/>
      <dgm:spPr/>
    </dgm:pt>
    <dgm:pt modelId="{70E08D42-E598-44BA-8970-031A44FEBC34}" type="pres">
      <dgm:prSet presAssocID="{54D53BDF-4052-4CA6-A37A-D9FC794A6395}" presName="rect1" presStyleLbl="bgImgPlace1" presStyleIdx="5" presStyleCnt="8" custScaleX="104189" custScaleY="85564" custLinFactX="100000" custLinFactY="-35076" custLinFactNeighborX="115025" custLinFactNeighborY="-100000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6ECC681-607D-432E-8AB9-10B2A11A86C2}" type="pres">
      <dgm:prSet presAssocID="{54D53BDF-4052-4CA6-A37A-D9FC794A6395}" presName="wedgeRectCallout1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77CFF8-F361-4243-AFE8-370BAC08459C}" type="pres">
      <dgm:prSet presAssocID="{A7B34DB8-169B-4F2A-976F-175462A76AAC}" presName="sibTrans" presStyleCnt="0"/>
      <dgm:spPr/>
    </dgm:pt>
    <dgm:pt modelId="{44A3A74A-C5E7-41E7-A422-03BDA4FAAF3D}" type="pres">
      <dgm:prSet presAssocID="{9B7057C5-352F-4407-99A8-A8E0B60BD0D4}" presName="composite" presStyleCnt="0"/>
      <dgm:spPr/>
    </dgm:pt>
    <dgm:pt modelId="{35400410-1782-458B-9869-3BF35B1761F9}" type="pres">
      <dgm:prSet presAssocID="{9B7057C5-352F-4407-99A8-A8E0B60BD0D4}" presName="rect1" presStyleLbl="bgImgPlace1" presStyleIdx="6" presStyleCnt="8"/>
      <dgm:spPr>
        <a:blipFill rotWithShape="1">
          <a:blip xmlns:r="http://schemas.openxmlformats.org/officeDocument/2006/relationships" r:embed="rId7"/>
          <a:stretch>
            <a:fillRect/>
          </a:stretch>
        </a:blipFill>
      </dgm:spPr>
    </dgm:pt>
    <dgm:pt modelId="{801EE6F1-4175-4FFA-8B56-C03ECD140EC3}" type="pres">
      <dgm:prSet presAssocID="{9B7057C5-352F-4407-99A8-A8E0B60BD0D4}" presName="wedgeRectCallout1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70C7CB-0033-4C00-9EB4-73C7738D8E6B}" type="pres">
      <dgm:prSet presAssocID="{76CC27FE-425D-42FB-8F97-448578053D2F}" presName="sibTrans" presStyleCnt="0"/>
      <dgm:spPr/>
    </dgm:pt>
    <dgm:pt modelId="{30EDD726-50C8-4C53-BFD3-BBADD0C0D265}" type="pres">
      <dgm:prSet presAssocID="{C6C8314C-0523-4DDB-B8D9-397B7BA24EFF}" presName="composite" presStyleCnt="0"/>
      <dgm:spPr/>
    </dgm:pt>
    <dgm:pt modelId="{6BF2FA02-463C-451D-8482-96ED0A7C2EC2}" type="pres">
      <dgm:prSet presAssocID="{C6C8314C-0523-4DDB-B8D9-397B7BA24EFF}" presName="rect1" presStyleLbl="bgImgPlace1" presStyleIdx="7" presStyleCnt="8"/>
      <dgm:spPr>
        <a:blipFill rotWithShape="1">
          <a:blip xmlns:r="http://schemas.openxmlformats.org/officeDocument/2006/relationships" r:embed="rId8"/>
          <a:stretch>
            <a:fillRect/>
          </a:stretch>
        </a:blipFill>
      </dgm:spPr>
    </dgm:pt>
    <dgm:pt modelId="{259A17F2-0DF1-4FF1-A960-641C69CAA0B9}" type="pres">
      <dgm:prSet presAssocID="{C6C8314C-0523-4DDB-B8D9-397B7BA24EFF}" presName="wedgeRectCallout1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F14372-B127-43CB-8E73-F0283F11861D}" srcId="{5305236E-94FA-4314-8F71-01E1FDCF4078}" destId="{9B7057C5-352F-4407-99A8-A8E0B60BD0D4}" srcOrd="6" destOrd="0" parTransId="{94536540-9790-46EC-B3BC-47D191DDDC9B}" sibTransId="{76CC27FE-425D-42FB-8F97-448578053D2F}"/>
    <dgm:cxn modelId="{C8D419F3-408B-4628-A387-3DF7AE626B4A}" type="presOf" srcId="{18C0E667-EEFF-463B-A9C0-7DDBA68D1EA4}" destId="{82C795ED-8F13-4D19-94AF-6BBC0CC2F185}" srcOrd="0" destOrd="0" presId="urn:microsoft.com/office/officeart/2008/layout/BendingPictureCaptionList"/>
    <dgm:cxn modelId="{6B6CB941-FDA8-4243-8020-64005CFA128F}" type="presOf" srcId="{0786093D-A8CB-4163-9287-688AAE9C72E4}" destId="{FC1FDEB8-3DBA-473E-BA2F-DC859AFA6EF1}" srcOrd="0" destOrd="0" presId="urn:microsoft.com/office/officeart/2008/layout/BendingPictureCaptionList"/>
    <dgm:cxn modelId="{0DF705CC-7A38-4F99-8730-B7568812929D}" type="presOf" srcId="{9B7057C5-352F-4407-99A8-A8E0B60BD0D4}" destId="{801EE6F1-4175-4FFA-8B56-C03ECD140EC3}" srcOrd="0" destOrd="0" presId="urn:microsoft.com/office/officeart/2008/layout/BendingPictureCaptionList"/>
    <dgm:cxn modelId="{B1F9A33F-9B40-4CAA-A839-B18CD52C327C}" type="presOf" srcId="{4D386681-E9FA-4B20-991C-39D533017BDE}" destId="{A5FD7091-79B1-4462-A04D-FD124C1D85C5}" srcOrd="0" destOrd="0" presId="urn:microsoft.com/office/officeart/2008/layout/BendingPictureCaptionList"/>
    <dgm:cxn modelId="{A5A57324-98D2-4A5E-B7CD-13241FBCD437}" srcId="{5305236E-94FA-4314-8F71-01E1FDCF4078}" destId="{0786093D-A8CB-4163-9287-688AAE9C72E4}" srcOrd="1" destOrd="0" parTransId="{73A0C569-0737-417C-B74C-5CA341815D3E}" sibTransId="{F2BF8111-0B21-46AC-8BD3-23EF03682ED6}"/>
    <dgm:cxn modelId="{0C1469E9-CAC8-4E0B-976D-076E12AA501A}" type="presOf" srcId="{C6C8314C-0523-4DDB-B8D9-397B7BA24EFF}" destId="{259A17F2-0DF1-4FF1-A960-641C69CAA0B9}" srcOrd="0" destOrd="0" presId="urn:microsoft.com/office/officeart/2008/layout/BendingPictureCaptionList"/>
    <dgm:cxn modelId="{FA781973-1473-49FC-B1E7-5D44438D3E05}" type="presOf" srcId="{54D53BDF-4052-4CA6-A37A-D9FC794A6395}" destId="{96ECC681-607D-432E-8AB9-10B2A11A86C2}" srcOrd="0" destOrd="0" presId="urn:microsoft.com/office/officeart/2008/layout/BendingPictureCaptionList"/>
    <dgm:cxn modelId="{CDD830F0-F8E2-4948-928D-04994220F228}" srcId="{5305236E-94FA-4314-8F71-01E1FDCF4078}" destId="{C6C8314C-0523-4DDB-B8D9-397B7BA24EFF}" srcOrd="7" destOrd="0" parTransId="{7BE24776-83EB-4EFA-B75B-A715A9A13926}" sibTransId="{07B249FF-DBF7-4525-8EE8-A6B5E2037210}"/>
    <dgm:cxn modelId="{65F5B071-4DD8-40E5-9E55-03F2E48D6EA4}" srcId="{5305236E-94FA-4314-8F71-01E1FDCF4078}" destId="{446321AF-F3B0-4A98-8653-47D8DBB63440}" srcOrd="3" destOrd="0" parTransId="{628301C4-7780-4621-8221-5BEF021CA957}" sibTransId="{09C50CC4-527C-46F3-AB2E-7F7652515566}"/>
    <dgm:cxn modelId="{56FE0CE9-9511-4B1F-A7FA-74954FE1A4EE}" type="presOf" srcId="{79800A6F-BADC-4EF0-992E-1CF61256B0C2}" destId="{A69C196F-C351-4A9B-A6E5-A79A2DA45B17}" srcOrd="0" destOrd="0" presId="urn:microsoft.com/office/officeart/2008/layout/BendingPictureCaptionList"/>
    <dgm:cxn modelId="{B0A7BF44-2CD8-4CB3-A7BE-8493F47BA56E}" srcId="{5305236E-94FA-4314-8F71-01E1FDCF4078}" destId="{18C0E667-EEFF-463B-A9C0-7DDBA68D1EA4}" srcOrd="4" destOrd="0" parTransId="{40E7A81B-EFB2-46B5-9BCB-75133CC4BDE4}" sibTransId="{5F31375D-3FC5-4FE9-97A2-B2C7F4988A13}"/>
    <dgm:cxn modelId="{541D6CEA-E976-437A-9EB5-A3AE588FAE52}" srcId="{5305236E-94FA-4314-8F71-01E1FDCF4078}" destId="{4D386681-E9FA-4B20-991C-39D533017BDE}" srcOrd="0" destOrd="0" parTransId="{507F9F6B-47B7-4BB9-ADD9-1A864C603E62}" sibTransId="{5B3D9F0B-2E2B-4472-8EFA-4047EDC0F644}"/>
    <dgm:cxn modelId="{2344BE9A-E03C-4A45-9A74-5261430CE7DB}" type="presOf" srcId="{5305236E-94FA-4314-8F71-01E1FDCF4078}" destId="{DC272DF3-A17F-415D-8852-13C3ACF80539}" srcOrd="0" destOrd="0" presId="urn:microsoft.com/office/officeart/2008/layout/BendingPictureCaptionList"/>
    <dgm:cxn modelId="{31E2643D-B19F-401F-8425-467E754152A2}" type="presOf" srcId="{446321AF-F3B0-4A98-8653-47D8DBB63440}" destId="{E0A2C66A-ED99-4769-AF22-09B7D3A62F29}" srcOrd="0" destOrd="0" presId="urn:microsoft.com/office/officeart/2008/layout/BendingPictureCaptionList"/>
    <dgm:cxn modelId="{3C7C58EC-E017-4C92-9C44-5502D8FB08C9}" srcId="{5305236E-94FA-4314-8F71-01E1FDCF4078}" destId="{79800A6F-BADC-4EF0-992E-1CF61256B0C2}" srcOrd="2" destOrd="0" parTransId="{EA1D7BFF-9B91-44AA-9E17-9C4B2FD07498}" sibTransId="{A2AC42B6-7549-41D7-A273-C0476E69E849}"/>
    <dgm:cxn modelId="{6C546884-2741-4B45-B65B-800D574A642D}" srcId="{5305236E-94FA-4314-8F71-01E1FDCF4078}" destId="{54D53BDF-4052-4CA6-A37A-D9FC794A6395}" srcOrd="5" destOrd="0" parTransId="{5977E52D-A96D-43BB-AD22-84D05485AF16}" sibTransId="{A7B34DB8-169B-4F2A-976F-175462A76AAC}"/>
    <dgm:cxn modelId="{CE484832-BBAD-46D8-8205-7D298864C7C1}" type="presParOf" srcId="{DC272DF3-A17F-415D-8852-13C3ACF80539}" destId="{6B0105C4-1C25-4AAB-8B23-2584DD506957}" srcOrd="0" destOrd="0" presId="urn:microsoft.com/office/officeart/2008/layout/BendingPictureCaptionList"/>
    <dgm:cxn modelId="{BCADB98D-6216-4333-9BF0-6710F6C88761}" type="presParOf" srcId="{6B0105C4-1C25-4AAB-8B23-2584DD506957}" destId="{79CE6081-BAF9-40A2-BF6C-862325BF87BF}" srcOrd="0" destOrd="0" presId="urn:microsoft.com/office/officeart/2008/layout/BendingPictureCaptionList"/>
    <dgm:cxn modelId="{957534B6-DF8C-4302-8497-6DD476F074A0}" type="presParOf" srcId="{6B0105C4-1C25-4AAB-8B23-2584DD506957}" destId="{A5FD7091-79B1-4462-A04D-FD124C1D85C5}" srcOrd="1" destOrd="0" presId="urn:microsoft.com/office/officeart/2008/layout/BendingPictureCaptionList"/>
    <dgm:cxn modelId="{89B88E69-948C-468C-9CF0-E59AF8571F8E}" type="presParOf" srcId="{DC272DF3-A17F-415D-8852-13C3ACF80539}" destId="{5C5A4B58-42AC-4733-A3A8-ECB6F1529C69}" srcOrd="1" destOrd="0" presId="urn:microsoft.com/office/officeart/2008/layout/BendingPictureCaptionList"/>
    <dgm:cxn modelId="{07A0FAB5-CEC4-42B1-B6C2-7470E20A0A80}" type="presParOf" srcId="{DC272DF3-A17F-415D-8852-13C3ACF80539}" destId="{7A88630B-5E0A-47B3-A97A-F22DE8C21640}" srcOrd="2" destOrd="0" presId="urn:microsoft.com/office/officeart/2008/layout/BendingPictureCaptionList"/>
    <dgm:cxn modelId="{8C291051-BFB7-442F-8C12-D479C933E7D0}" type="presParOf" srcId="{7A88630B-5E0A-47B3-A97A-F22DE8C21640}" destId="{3B589C03-C14A-43BE-B152-2EF89DC5458C}" srcOrd="0" destOrd="0" presId="urn:microsoft.com/office/officeart/2008/layout/BendingPictureCaptionList"/>
    <dgm:cxn modelId="{1E2AFE26-6D26-4808-9361-B6168B0A52B7}" type="presParOf" srcId="{7A88630B-5E0A-47B3-A97A-F22DE8C21640}" destId="{FC1FDEB8-3DBA-473E-BA2F-DC859AFA6EF1}" srcOrd="1" destOrd="0" presId="urn:microsoft.com/office/officeart/2008/layout/BendingPictureCaptionList"/>
    <dgm:cxn modelId="{FD092070-B7C6-40EB-8E16-7B5EC7662E61}" type="presParOf" srcId="{DC272DF3-A17F-415D-8852-13C3ACF80539}" destId="{F66B8343-7A04-48C0-BB3D-1865BE0758B9}" srcOrd="3" destOrd="0" presId="urn:microsoft.com/office/officeart/2008/layout/BendingPictureCaptionList"/>
    <dgm:cxn modelId="{57C8B330-096D-4361-ADB8-7CF9814F0C52}" type="presParOf" srcId="{DC272DF3-A17F-415D-8852-13C3ACF80539}" destId="{B7ADD214-07D8-4403-89A3-240679AB838A}" srcOrd="4" destOrd="0" presId="urn:microsoft.com/office/officeart/2008/layout/BendingPictureCaptionList"/>
    <dgm:cxn modelId="{FFABCFEC-E558-4CE3-A329-CD2A57D83FD8}" type="presParOf" srcId="{B7ADD214-07D8-4403-89A3-240679AB838A}" destId="{D1E87539-C96B-4195-A3D3-6C90CB8A8715}" srcOrd="0" destOrd="0" presId="urn:microsoft.com/office/officeart/2008/layout/BendingPictureCaptionList"/>
    <dgm:cxn modelId="{F68CFAC3-27CD-49CE-84F3-7C6CA5E26C08}" type="presParOf" srcId="{B7ADD214-07D8-4403-89A3-240679AB838A}" destId="{A69C196F-C351-4A9B-A6E5-A79A2DA45B17}" srcOrd="1" destOrd="0" presId="urn:microsoft.com/office/officeart/2008/layout/BendingPictureCaptionList"/>
    <dgm:cxn modelId="{20EA0FCB-C2A0-43C6-81C7-B56819F5471E}" type="presParOf" srcId="{DC272DF3-A17F-415D-8852-13C3ACF80539}" destId="{9C415DCF-05A0-4875-BB0D-CE06B598ABF3}" srcOrd="5" destOrd="0" presId="urn:microsoft.com/office/officeart/2008/layout/BendingPictureCaptionList"/>
    <dgm:cxn modelId="{8046F331-8891-4963-8D8B-663FF7B24D76}" type="presParOf" srcId="{DC272DF3-A17F-415D-8852-13C3ACF80539}" destId="{67A82042-FC84-420F-A84F-652DA37622E9}" srcOrd="6" destOrd="0" presId="urn:microsoft.com/office/officeart/2008/layout/BendingPictureCaptionList"/>
    <dgm:cxn modelId="{F8E973B6-8A66-4AE1-B5EE-0F34F71E5958}" type="presParOf" srcId="{67A82042-FC84-420F-A84F-652DA37622E9}" destId="{A5CE7AD4-DDD0-4001-A373-8ED1BE8B3F48}" srcOrd="0" destOrd="0" presId="urn:microsoft.com/office/officeart/2008/layout/BendingPictureCaptionList"/>
    <dgm:cxn modelId="{393318A9-8FE6-4CF7-B0F4-46FFB9201B31}" type="presParOf" srcId="{67A82042-FC84-420F-A84F-652DA37622E9}" destId="{E0A2C66A-ED99-4769-AF22-09B7D3A62F29}" srcOrd="1" destOrd="0" presId="urn:microsoft.com/office/officeart/2008/layout/BendingPictureCaptionList"/>
    <dgm:cxn modelId="{C0D7AE75-2C4C-4A1C-B81E-2A72576CCC7F}" type="presParOf" srcId="{DC272DF3-A17F-415D-8852-13C3ACF80539}" destId="{0AAAD897-0F74-4BB5-BA7E-E53F30F07D52}" srcOrd="7" destOrd="0" presId="urn:microsoft.com/office/officeart/2008/layout/BendingPictureCaptionList"/>
    <dgm:cxn modelId="{73003A03-FC21-4A3C-BAE2-9437D479282A}" type="presParOf" srcId="{DC272DF3-A17F-415D-8852-13C3ACF80539}" destId="{97855ED4-34A5-40C0-A496-BFC318BDD9BC}" srcOrd="8" destOrd="0" presId="urn:microsoft.com/office/officeart/2008/layout/BendingPictureCaptionList"/>
    <dgm:cxn modelId="{5CC2D349-12F2-491B-86BE-F1BB38589E61}" type="presParOf" srcId="{97855ED4-34A5-40C0-A496-BFC318BDD9BC}" destId="{C71E3337-CD91-4D89-82F3-3EAF1E5C7DBE}" srcOrd="0" destOrd="0" presId="urn:microsoft.com/office/officeart/2008/layout/BendingPictureCaptionList"/>
    <dgm:cxn modelId="{EA0B07BE-BDC4-4F6F-B47A-F98F4495E338}" type="presParOf" srcId="{97855ED4-34A5-40C0-A496-BFC318BDD9BC}" destId="{82C795ED-8F13-4D19-94AF-6BBC0CC2F185}" srcOrd="1" destOrd="0" presId="urn:microsoft.com/office/officeart/2008/layout/BendingPictureCaptionList"/>
    <dgm:cxn modelId="{46A7AEFC-4D66-44D3-9487-E2F81BC1D4FE}" type="presParOf" srcId="{DC272DF3-A17F-415D-8852-13C3ACF80539}" destId="{6F5B0A1C-16EE-42CE-904D-BBAE3AD3CA9F}" srcOrd="9" destOrd="0" presId="urn:microsoft.com/office/officeart/2008/layout/BendingPictureCaptionList"/>
    <dgm:cxn modelId="{F5F0DB03-D100-4419-B23D-A06F123DC4EF}" type="presParOf" srcId="{DC272DF3-A17F-415D-8852-13C3ACF80539}" destId="{D65AB9B5-33CF-4FAD-B8D1-B2E81167FE03}" srcOrd="10" destOrd="0" presId="urn:microsoft.com/office/officeart/2008/layout/BendingPictureCaptionList"/>
    <dgm:cxn modelId="{A3BF249B-F32C-4ABF-A8E2-648C3E58BF7B}" type="presParOf" srcId="{D65AB9B5-33CF-4FAD-B8D1-B2E81167FE03}" destId="{70E08D42-E598-44BA-8970-031A44FEBC34}" srcOrd="0" destOrd="0" presId="urn:microsoft.com/office/officeart/2008/layout/BendingPictureCaptionList"/>
    <dgm:cxn modelId="{5B57C8F4-8FD7-4459-8C70-62D62E447254}" type="presParOf" srcId="{D65AB9B5-33CF-4FAD-B8D1-B2E81167FE03}" destId="{96ECC681-607D-432E-8AB9-10B2A11A86C2}" srcOrd="1" destOrd="0" presId="urn:microsoft.com/office/officeart/2008/layout/BendingPictureCaptionList"/>
    <dgm:cxn modelId="{D379ECE0-3231-45BE-ADD3-EC4FE3DE1AE1}" type="presParOf" srcId="{DC272DF3-A17F-415D-8852-13C3ACF80539}" destId="{5D77CFF8-F361-4243-AFE8-370BAC08459C}" srcOrd="11" destOrd="0" presId="urn:microsoft.com/office/officeart/2008/layout/BendingPictureCaptionList"/>
    <dgm:cxn modelId="{EB344A04-4AD8-4379-B1A0-CFC958FE095D}" type="presParOf" srcId="{DC272DF3-A17F-415D-8852-13C3ACF80539}" destId="{44A3A74A-C5E7-41E7-A422-03BDA4FAAF3D}" srcOrd="12" destOrd="0" presId="urn:microsoft.com/office/officeart/2008/layout/BendingPictureCaptionList"/>
    <dgm:cxn modelId="{FCD6EB0C-D27D-4752-8B6B-08DF716D0975}" type="presParOf" srcId="{44A3A74A-C5E7-41E7-A422-03BDA4FAAF3D}" destId="{35400410-1782-458B-9869-3BF35B1761F9}" srcOrd="0" destOrd="0" presId="urn:microsoft.com/office/officeart/2008/layout/BendingPictureCaptionList"/>
    <dgm:cxn modelId="{5380B6E1-3632-4AE7-8E58-6627DDECA339}" type="presParOf" srcId="{44A3A74A-C5E7-41E7-A422-03BDA4FAAF3D}" destId="{801EE6F1-4175-4FFA-8B56-C03ECD140EC3}" srcOrd="1" destOrd="0" presId="urn:microsoft.com/office/officeart/2008/layout/BendingPictureCaptionList"/>
    <dgm:cxn modelId="{31AB3472-52C4-41D1-B399-A7C7EEBA0448}" type="presParOf" srcId="{DC272DF3-A17F-415D-8852-13C3ACF80539}" destId="{2E70C7CB-0033-4C00-9EB4-73C7738D8E6B}" srcOrd="13" destOrd="0" presId="urn:microsoft.com/office/officeart/2008/layout/BendingPictureCaptionList"/>
    <dgm:cxn modelId="{553E19DB-F808-4A22-8E0D-63771C969363}" type="presParOf" srcId="{DC272DF3-A17F-415D-8852-13C3ACF80539}" destId="{30EDD726-50C8-4C53-BFD3-BBADD0C0D265}" srcOrd="14" destOrd="0" presId="urn:microsoft.com/office/officeart/2008/layout/BendingPictureCaptionList"/>
    <dgm:cxn modelId="{12CB02DF-4394-4F5B-B66D-878CD9E2491D}" type="presParOf" srcId="{30EDD726-50C8-4C53-BFD3-BBADD0C0D265}" destId="{6BF2FA02-463C-451D-8482-96ED0A7C2EC2}" srcOrd="0" destOrd="0" presId="urn:microsoft.com/office/officeart/2008/layout/BendingPictureCaptionList"/>
    <dgm:cxn modelId="{27183F9F-C645-403F-9485-73FF65AD823F}" type="presParOf" srcId="{30EDD726-50C8-4C53-BFD3-BBADD0C0D265}" destId="{259A17F2-0DF1-4FF1-A960-641C69CAA0B9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955F69-BC6C-4F03-A60B-FF49D9AE448F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4BB12B93-7993-4F92-8E8F-627E37ACFF40}" type="pres">
      <dgm:prSet presAssocID="{56955F69-BC6C-4F03-A60B-FF49D9AE44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A898EDA2-892F-4744-B0A4-66BC73D8E08D}" type="presOf" srcId="{56955F69-BC6C-4F03-A60B-FF49D9AE448F}" destId="{4BB12B93-7993-4F92-8E8F-627E37ACFF4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E1D6BC-884E-4D7B-B622-AA2EBF7643EF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</dgm:pt>
    <dgm:pt modelId="{BBAE49EC-0770-49FF-AED4-B3AAD271B129}">
      <dgm:prSet phldrT="[Текст]"/>
      <dgm:spPr/>
      <dgm:t>
        <a:bodyPr/>
        <a:lstStyle/>
        <a:p>
          <a:r>
            <a:rPr lang="ru-RU" dirty="0" smtClean="0"/>
            <a:t>Международный молодежный фестиваль искусств </a:t>
          </a:r>
        </a:p>
        <a:p>
          <a:r>
            <a:rPr lang="ru-RU" dirty="0" smtClean="0"/>
            <a:t>«Зеленый шум»</a:t>
          </a:r>
          <a:endParaRPr lang="ru-RU" dirty="0"/>
        </a:p>
      </dgm:t>
    </dgm:pt>
    <dgm:pt modelId="{826196D9-82DA-4711-844F-E0A6AF7A8226}" type="parTrans" cxnId="{5872A64C-15B4-40F0-A139-D247E4BE9BCB}">
      <dgm:prSet/>
      <dgm:spPr/>
      <dgm:t>
        <a:bodyPr/>
        <a:lstStyle/>
        <a:p>
          <a:endParaRPr lang="ru-RU"/>
        </a:p>
      </dgm:t>
    </dgm:pt>
    <dgm:pt modelId="{AB00FBB2-36C9-458E-97BC-4D904719D06F}" type="sibTrans" cxnId="{5872A64C-15B4-40F0-A139-D247E4BE9BCB}">
      <dgm:prSet/>
      <dgm:spPr/>
      <dgm:t>
        <a:bodyPr/>
        <a:lstStyle/>
        <a:p>
          <a:endParaRPr lang="ru-RU"/>
        </a:p>
      </dgm:t>
    </dgm:pt>
    <dgm:pt modelId="{BDCDD936-2639-4831-9AEF-B7D8C0C2B162}">
      <dgm:prSet phldrT="[Текст]"/>
      <dgm:spPr/>
      <dgm:t>
        <a:bodyPr/>
        <a:lstStyle/>
        <a:p>
          <a:r>
            <a:rPr lang="ru-RU" dirty="0" smtClean="0"/>
            <a:t>Международный фестиваль искусств «60 параллель»</a:t>
          </a:r>
          <a:endParaRPr lang="ru-RU" dirty="0"/>
        </a:p>
      </dgm:t>
    </dgm:pt>
    <dgm:pt modelId="{F5E9DE62-88B7-4A05-9571-C6AF14B4E699}" type="parTrans" cxnId="{ADD17446-086F-429E-BAE8-57EF3F42E3EE}">
      <dgm:prSet/>
      <dgm:spPr/>
      <dgm:t>
        <a:bodyPr/>
        <a:lstStyle/>
        <a:p>
          <a:endParaRPr lang="ru-RU"/>
        </a:p>
      </dgm:t>
    </dgm:pt>
    <dgm:pt modelId="{373D891D-6E51-41EC-8704-C0BBFBD99C7F}" type="sibTrans" cxnId="{ADD17446-086F-429E-BAE8-57EF3F42E3EE}">
      <dgm:prSet/>
      <dgm:spPr/>
      <dgm:t>
        <a:bodyPr/>
        <a:lstStyle/>
        <a:p>
          <a:endParaRPr lang="ru-RU"/>
        </a:p>
      </dgm:t>
    </dgm:pt>
    <dgm:pt modelId="{05EC987B-EFC1-43EA-84FE-66C2509BFE5A}">
      <dgm:prSet phldrT="[Текст]"/>
      <dgm:spPr/>
      <dgm:t>
        <a:bodyPr/>
        <a:lstStyle/>
        <a:p>
          <a:r>
            <a:rPr lang="ru-RU" dirty="0" smtClean="0"/>
            <a:t>Всероссийский съезд Дедов Морозов и Снегурочек</a:t>
          </a:r>
          <a:endParaRPr lang="ru-RU" dirty="0"/>
        </a:p>
      </dgm:t>
    </dgm:pt>
    <dgm:pt modelId="{005F6C45-8B7F-4B58-AD52-2E99747E41BB}" type="parTrans" cxnId="{214F232A-D48B-45D1-8B16-E2A0D7C117FD}">
      <dgm:prSet/>
      <dgm:spPr/>
      <dgm:t>
        <a:bodyPr/>
        <a:lstStyle/>
        <a:p>
          <a:endParaRPr lang="ru-RU"/>
        </a:p>
      </dgm:t>
    </dgm:pt>
    <dgm:pt modelId="{2419BC33-7ADC-4502-BED5-E8949322F167}" type="sibTrans" cxnId="{214F232A-D48B-45D1-8B16-E2A0D7C117FD}">
      <dgm:prSet/>
      <dgm:spPr/>
      <dgm:t>
        <a:bodyPr/>
        <a:lstStyle/>
        <a:p>
          <a:endParaRPr lang="ru-RU"/>
        </a:p>
      </dgm:t>
    </dgm:pt>
    <dgm:pt modelId="{9911C334-7723-42BA-9162-754C2598E3ED}">
      <dgm:prSet phldrT="[Текст]"/>
      <dgm:spPr/>
      <dgm:t>
        <a:bodyPr/>
        <a:lstStyle/>
        <a:p>
          <a:r>
            <a:rPr lang="ru-RU" dirty="0" smtClean="0"/>
            <a:t>Фестиваль «</a:t>
          </a:r>
          <a:r>
            <a:rPr lang="ru-RU" dirty="0" err="1" smtClean="0"/>
            <a:t>Самотлорские</a:t>
          </a:r>
          <a:r>
            <a:rPr lang="ru-RU" dirty="0" smtClean="0"/>
            <a:t> ночи»</a:t>
          </a:r>
          <a:endParaRPr lang="ru-RU" dirty="0"/>
        </a:p>
      </dgm:t>
    </dgm:pt>
    <dgm:pt modelId="{F637C090-5560-4DE0-99CC-D6D421243296}" type="parTrans" cxnId="{13F217D1-8152-4E29-AE53-302ECAED377C}">
      <dgm:prSet/>
      <dgm:spPr/>
      <dgm:t>
        <a:bodyPr/>
        <a:lstStyle/>
        <a:p>
          <a:endParaRPr lang="ru-RU"/>
        </a:p>
      </dgm:t>
    </dgm:pt>
    <dgm:pt modelId="{26EA3784-A39B-4DB7-8713-64A1EAFD5148}" type="sibTrans" cxnId="{13F217D1-8152-4E29-AE53-302ECAED377C}">
      <dgm:prSet/>
      <dgm:spPr/>
      <dgm:t>
        <a:bodyPr/>
        <a:lstStyle/>
        <a:p>
          <a:endParaRPr lang="ru-RU"/>
        </a:p>
      </dgm:t>
    </dgm:pt>
    <dgm:pt modelId="{1F87F911-C59E-4F67-82AB-4E9C5F9636B9}">
      <dgm:prSet phldrT="[Текст]"/>
      <dgm:spPr/>
      <dgm:t>
        <a:bodyPr/>
        <a:lstStyle/>
        <a:p>
          <a:r>
            <a:rPr lang="ru-RU" dirty="0" smtClean="0"/>
            <a:t>Международная биеннале современного искусства «Моя Югра»</a:t>
          </a:r>
          <a:endParaRPr lang="ru-RU" dirty="0"/>
        </a:p>
      </dgm:t>
    </dgm:pt>
    <dgm:pt modelId="{0E959B26-464E-4BA1-837C-A00BCD2A307C}" type="parTrans" cxnId="{764FCB59-F4C5-47F6-804B-41D6639EC280}">
      <dgm:prSet/>
      <dgm:spPr/>
      <dgm:t>
        <a:bodyPr/>
        <a:lstStyle/>
        <a:p>
          <a:endParaRPr lang="ru-RU"/>
        </a:p>
      </dgm:t>
    </dgm:pt>
    <dgm:pt modelId="{3A46F1B7-53C4-4893-AA5F-573BF3115BD8}" type="sibTrans" cxnId="{764FCB59-F4C5-47F6-804B-41D6639EC280}">
      <dgm:prSet/>
      <dgm:spPr/>
      <dgm:t>
        <a:bodyPr/>
        <a:lstStyle/>
        <a:p>
          <a:endParaRPr lang="ru-RU"/>
        </a:p>
      </dgm:t>
    </dgm:pt>
    <dgm:pt modelId="{0BD86940-D0A0-44CE-8ED7-EAC39B5BB350}" type="pres">
      <dgm:prSet presAssocID="{C5E1D6BC-884E-4D7B-B622-AA2EBF7643EF}" presName="diagram" presStyleCnt="0">
        <dgm:presLayoutVars>
          <dgm:dir/>
        </dgm:presLayoutVars>
      </dgm:prSet>
      <dgm:spPr/>
    </dgm:pt>
    <dgm:pt modelId="{AC448140-12AB-4080-AE2E-9307151034B6}" type="pres">
      <dgm:prSet presAssocID="{BBAE49EC-0770-49FF-AED4-B3AAD271B129}" presName="composite" presStyleCnt="0"/>
      <dgm:spPr/>
    </dgm:pt>
    <dgm:pt modelId="{E6BBF493-481C-4296-ABF8-E064C7929D6F}" type="pres">
      <dgm:prSet presAssocID="{BBAE49EC-0770-49FF-AED4-B3AAD271B129}" presName="Image" presStyleLbl="bgShp" presStyleIdx="0" presStyleCnt="5" custLinFactNeighborX="8648" custLinFactNeighborY="-1385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3AF3DE79-319A-4A89-83C1-48C452D5967E}" type="pres">
      <dgm:prSet presAssocID="{BBAE49EC-0770-49FF-AED4-B3AAD271B129}" presName="Parent" presStyleLbl="node0" presStyleIdx="0" presStyleCnt="5" custLinFactNeighborX="1109" custLinFactNeighborY="-421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5C1485-E57B-4507-B0CB-C82A273969C2}" type="pres">
      <dgm:prSet presAssocID="{AB00FBB2-36C9-458E-97BC-4D904719D06F}" presName="sibTrans" presStyleCnt="0"/>
      <dgm:spPr/>
    </dgm:pt>
    <dgm:pt modelId="{51E121B0-3B89-4261-BE3B-F2B71D7A55C9}" type="pres">
      <dgm:prSet presAssocID="{BDCDD936-2639-4831-9AEF-B7D8C0C2B162}" presName="composite" presStyleCnt="0"/>
      <dgm:spPr/>
    </dgm:pt>
    <dgm:pt modelId="{7D30A0F4-8C8B-482E-8C95-16A292E6EEA3}" type="pres">
      <dgm:prSet presAssocID="{BDCDD936-2639-4831-9AEF-B7D8C0C2B162}" presName="Image" presStyleLbl="bgShp" presStyleIdx="1" presStyleCnt="5" custLinFactNeighborX="-564" custLinFactNeighborY="-1144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</dgm:spPr>
    </dgm:pt>
    <dgm:pt modelId="{2D38D734-374E-4AFA-B596-5CB814032979}" type="pres">
      <dgm:prSet presAssocID="{BDCDD936-2639-4831-9AEF-B7D8C0C2B162}" presName="Parent" presStyleLbl="node0" presStyleIdx="1" presStyleCnt="5" custLinFactNeighborX="-1308" custLinFactNeighborY="-462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FA9ED1-2F99-4607-B002-9FA98FDA7DA7}" type="pres">
      <dgm:prSet presAssocID="{373D891D-6E51-41EC-8704-C0BBFBD99C7F}" presName="sibTrans" presStyleCnt="0"/>
      <dgm:spPr/>
    </dgm:pt>
    <dgm:pt modelId="{F016EE23-426E-46D7-97FB-92D1ADF404AD}" type="pres">
      <dgm:prSet presAssocID="{05EC987B-EFC1-43EA-84FE-66C2509BFE5A}" presName="composite" presStyleCnt="0"/>
      <dgm:spPr/>
    </dgm:pt>
    <dgm:pt modelId="{5D2A1ED6-D6DC-4DDC-93B4-FA64E72E37A5}" type="pres">
      <dgm:prSet presAssocID="{05EC987B-EFC1-43EA-84FE-66C2509BFE5A}" presName="Image" presStyleLbl="bgShp" presStyleIdx="2" presStyleCnt="5" custLinFactNeighborX="-6399" custLinFactNeighborY="-9655"/>
      <dgm:spPr>
        <a:blipFill>
          <a:blip xmlns:r="http://schemas.openxmlformats.org/officeDocument/2006/relationships" r:embed="rId3" cstate="print"/>
          <a:srcRect/>
          <a:stretch>
            <a:fillRect l="-5000" r="-5000"/>
          </a:stretch>
        </a:blipFill>
      </dgm:spPr>
      <dgm:extLst>
        <a:ext uri="{E40237B7-FDA0-4F09-8148-C483321AD2D9}">
          <dgm14:cNvPr xmlns:dgm14="http://schemas.microsoft.com/office/drawing/2010/diagram" id="0" name="" descr="http://ugrainform.ru/upload/medialibrary/673/67387132089a1fef4d32fd767a036e64.jpg"/>
        </a:ext>
      </dgm:extLst>
    </dgm:pt>
    <dgm:pt modelId="{69116F58-F6F0-4508-A5CC-13A2578008E3}" type="pres">
      <dgm:prSet presAssocID="{05EC987B-EFC1-43EA-84FE-66C2509BFE5A}" presName="Parent" presStyleLbl="node0" presStyleIdx="2" presStyleCnt="5" custLinFactNeighborX="-5991" custLinFactNeighborY="-476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154B3B-C770-428F-A04F-7C9E897330CE}" type="pres">
      <dgm:prSet presAssocID="{2419BC33-7ADC-4502-BED5-E8949322F167}" presName="sibTrans" presStyleCnt="0"/>
      <dgm:spPr/>
    </dgm:pt>
    <dgm:pt modelId="{1314C5CD-102C-4394-89B1-AAA1358BA012}" type="pres">
      <dgm:prSet presAssocID="{9911C334-7723-42BA-9162-754C2598E3ED}" presName="composite" presStyleCnt="0"/>
      <dgm:spPr/>
    </dgm:pt>
    <dgm:pt modelId="{1FCA1F4B-6DDA-4E1D-8F96-97596273D4BA}" type="pres">
      <dgm:prSet presAssocID="{9911C334-7723-42BA-9162-754C2598E3ED}" presName="Image" presStyleLbl="bgShp" presStyleIdx="3" presStyleCnt="5"/>
      <dgm:spPr>
        <a:blipFill>
          <a:blip xmlns:r="http://schemas.openxmlformats.org/officeDocument/2006/relationships" r:embed="rId4" cstate="print"/>
          <a:srcRect/>
          <a:stretch>
            <a:fillRect l="-4000" r="-4000"/>
          </a:stretch>
        </a:blipFill>
      </dgm:spPr>
      <dgm:extLst>
        <a:ext uri="{E40237B7-FDA0-4F09-8148-C483321AD2D9}">
          <dgm14:cNvPr xmlns:dgm14="http://schemas.microsoft.com/office/drawing/2010/diagram" id="0" name="" descr="http://di-nv.ru/upload/image/news/news_067.jpg"/>
        </a:ext>
      </dgm:extLst>
    </dgm:pt>
    <dgm:pt modelId="{912DF379-0924-4A9F-A73E-5B49336D5BBB}" type="pres">
      <dgm:prSet presAssocID="{9911C334-7723-42BA-9162-754C2598E3ED}" presName="Parent" presStyleLbl="node0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CE203F-F6F5-49C2-A7A0-65915C56A584}" type="pres">
      <dgm:prSet presAssocID="{26EA3784-A39B-4DB7-8713-64A1EAFD5148}" presName="sibTrans" presStyleCnt="0"/>
      <dgm:spPr/>
    </dgm:pt>
    <dgm:pt modelId="{E9BD1B79-FA77-4C61-A0E3-207185F51E19}" type="pres">
      <dgm:prSet presAssocID="{1F87F911-C59E-4F67-82AB-4E9C5F9636B9}" presName="composite" presStyleCnt="0"/>
      <dgm:spPr/>
    </dgm:pt>
    <dgm:pt modelId="{D7D427AB-2F3F-4271-8AE7-C558DCBDA2F4}" type="pres">
      <dgm:prSet presAssocID="{1F87F911-C59E-4F67-82AB-4E9C5F9636B9}" presName="Image" presStyleLbl="bgShp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3000" b="-33000"/>
          </a:stretch>
        </a:blipFill>
      </dgm:spPr>
    </dgm:pt>
    <dgm:pt modelId="{9560C093-CE9F-412D-969D-438F813B3EF7}" type="pres">
      <dgm:prSet presAssocID="{1F87F911-C59E-4F67-82AB-4E9C5F9636B9}" presName="Parent" presStyleLbl="node0" presStyleIdx="4" presStyleCnt="5" custLinFactNeighborX="-5991" custLinFactNeighborY="5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122EF5-43C2-4A29-84C9-E011F73B4A20}" type="presOf" srcId="{C5E1D6BC-884E-4D7B-B622-AA2EBF7643EF}" destId="{0BD86940-D0A0-44CE-8ED7-EAC39B5BB350}" srcOrd="0" destOrd="0" presId="urn:microsoft.com/office/officeart/2008/layout/BendingPictureCaption"/>
    <dgm:cxn modelId="{764FCB59-F4C5-47F6-804B-41D6639EC280}" srcId="{C5E1D6BC-884E-4D7B-B622-AA2EBF7643EF}" destId="{1F87F911-C59E-4F67-82AB-4E9C5F9636B9}" srcOrd="4" destOrd="0" parTransId="{0E959B26-464E-4BA1-837C-A00BCD2A307C}" sibTransId="{3A46F1B7-53C4-4893-AA5F-573BF3115BD8}"/>
    <dgm:cxn modelId="{5872A64C-15B4-40F0-A139-D247E4BE9BCB}" srcId="{C5E1D6BC-884E-4D7B-B622-AA2EBF7643EF}" destId="{BBAE49EC-0770-49FF-AED4-B3AAD271B129}" srcOrd="0" destOrd="0" parTransId="{826196D9-82DA-4711-844F-E0A6AF7A8226}" sibTransId="{AB00FBB2-36C9-458E-97BC-4D904719D06F}"/>
    <dgm:cxn modelId="{ADD17446-086F-429E-BAE8-57EF3F42E3EE}" srcId="{C5E1D6BC-884E-4D7B-B622-AA2EBF7643EF}" destId="{BDCDD936-2639-4831-9AEF-B7D8C0C2B162}" srcOrd="1" destOrd="0" parTransId="{F5E9DE62-88B7-4A05-9571-C6AF14B4E699}" sibTransId="{373D891D-6E51-41EC-8704-C0BBFBD99C7F}"/>
    <dgm:cxn modelId="{214F232A-D48B-45D1-8B16-E2A0D7C117FD}" srcId="{C5E1D6BC-884E-4D7B-B622-AA2EBF7643EF}" destId="{05EC987B-EFC1-43EA-84FE-66C2509BFE5A}" srcOrd="2" destOrd="0" parTransId="{005F6C45-8B7F-4B58-AD52-2E99747E41BB}" sibTransId="{2419BC33-7ADC-4502-BED5-E8949322F167}"/>
    <dgm:cxn modelId="{B63A2DB2-E01E-40B4-BAF6-95DD24D4C169}" type="presOf" srcId="{BBAE49EC-0770-49FF-AED4-B3AAD271B129}" destId="{3AF3DE79-319A-4A89-83C1-48C452D5967E}" srcOrd="0" destOrd="0" presId="urn:microsoft.com/office/officeart/2008/layout/BendingPictureCaption"/>
    <dgm:cxn modelId="{BFF7303E-01C4-424F-98B3-66C9B714E36E}" type="presOf" srcId="{05EC987B-EFC1-43EA-84FE-66C2509BFE5A}" destId="{69116F58-F6F0-4508-A5CC-13A2578008E3}" srcOrd="0" destOrd="0" presId="urn:microsoft.com/office/officeart/2008/layout/BendingPictureCaption"/>
    <dgm:cxn modelId="{74791223-80CC-4C94-857F-CB09229D2B11}" type="presOf" srcId="{BDCDD936-2639-4831-9AEF-B7D8C0C2B162}" destId="{2D38D734-374E-4AFA-B596-5CB814032979}" srcOrd="0" destOrd="0" presId="urn:microsoft.com/office/officeart/2008/layout/BendingPictureCaption"/>
    <dgm:cxn modelId="{8B72216A-FA62-4558-BD71-999F4164D64A}" type="presOf" srcId="{9911C334-7723-42BA-9162-754C2598E3ED}" destId="{912DF379-0924-4A9F-A73E-5B49336D5BBB}" srcOrd="0" destOrd="0" presId="urn:microsoft.com/office/officeart/2008/layout/BendingPictureCaption"/>
    <dgm:cxn modelId="{13F217D1-8152-4E29-AE53-302ECAED377C}" srcId="{C5E1D6BC-884E-4D7B-B622-AA2EBF7643EF}" destId="{9911C334-7723-42BA-9162-754C2598E3ED}" srcOrd="3" destOrd="0" parTransId="{F637C090-5560-4DE0-99CC-D6D421243296}" sibTransId="{26EA3784-A39B-4DB7-8713-64A1EAFD5148}"/>
    <dgm:cxn modelId="{96472982-DCB0-4DDE-8658-B1E35102C824}" type="presOf" srcId="{1F87F911-C59E-4F67-82AB-4E9C5F9636B9}" destId="{9560C093-CE9F-412D-969D-438F813B3EF7}" srcOrd="0" destOrd="0" presId="urn:microsoft.com/office/officeart/2008/layout/BendingPictureCaption"/>
    <dgm:cxn modelId="{14EF740C-8A14-4FA9-AD72-CA3C9315D359}" type="presParOf" srcId="{0BD86940-D0A0-44CE-8ED7-EAC39B5BB350}" destId="{AC448140-12AB-4080-AE2E-9307151034B6}" srcOrd="0" destOrd="0" presId="urn:microsoft.com/office/officeart/2008/layout/BendingPictureCaption"/>
    <dgm:cxn modelId="{82DD12B0-D019-4589-93EE-1E5689F89FBF}" type="presParOf" srcId="{AC448140-12AB-4080-AE2E-9307151034B6}" destId="{E6BBF493-481C-4296-ABF8-E064C7929D6F}" srcOrd="0" destOrd="0" presId="urn:microsoft.com/office/officeart/2008/layout/BendingPictureCaption"/>
    <dgm:cxn modelId="{643C8124-47A3-4171-A270-08B35CBFC07C}" type="presParOf" srcId="{AC448140-12AB-4080-AE2E-9307151034B6}" destId="{3AF3DE79-319A-4A89-83C1-48C452D5967E}" srcOrd="1" destOrd="0" presId="urn:microsoft.com/office/officeart/2008/layout/BendingPictureCaption"/>
    <dgm:cxn modelId="{8ED43976-00CD-4253-920A-C089BE7E8DF8}" type="presParOf" srcId="{0BD86940-D0A0-44CE-8ED7-EAC39B5BB350}" destId="{6C5C1485-E57B-4507-B0CB-C82A273969C2}" srcOrd="1" destOrd="0" presId="urn:microsoft.com/office/officeart/2008/layout/BendingPictureCaption"/>
    <dgm:cxn modelId="{63BEBD8A-20EE-46E0-9F29-F0197A120F44}" type="presParOf" srcId="{0BD86940-D0A0-44CE-8ED7-EAC39B5BB350}" destId="{51E121B0-3B89-4261-BE3B-F2B71D7A55C9}" srcOrd="2" destOrd="0" presId="urn:microsoft.com/office/officeart/2008/layout/BendingPictureCaption"/>
    <dgm:cxn modelId="{701639C9-D7FD-4BA1-BF58-CE08803E4336}" type="presParOf" srcId="{51E121B0-3B89-4261-BE3B-F2B71D7A55C9}" destId="{7D30A0F4-8C8B-482E-8C95-16A292E6EEA3}" srcOrd="0" destOrd="0" presId="urn:microsoft.com/office/officeart/2008/layout/BendingPictureCaption"/>
    <dgm:cxn modelId="{7FE37E43-DE9C-472F-9255-80C14C2AC261}" type="presParOf" srcId="{51E121B0-3B89-4261-BE3B-F2B71D7A55C9}" destId="{2D38D734-374E-4AFA-B596-5CB814032979}" srcOrd="1" destOrd="0" presId="urn:microsoft.com/office/officeart/2008/layout/BendingPictureCaption"/>
    <dgm:cxn modelId="{57BAE8D9-F90E-4550-BA01-CC7429D00D57}" type="presParOf" srcId="{0BD86940-D0A0-44CE-8ED7-EAC39B5BB350}" destId="{81FA9ED1-2F99-4607-B002-9FA98FDA7DA7}" srcOrd="3" destOrd="0" presId="urn:microsoft.com/office/officeart/2008/layout/BendingPictureCaption"/>
    <dgm:cxn modelId="{0ED41BF0-AA59-4398-933B-10A0D64F4DBB}" type="presParOf" srcId="{0BD86940-D0A0-44CE-8ED7-EAC39B5BB350}" destId="{F016EE23-426E-46D7-97FB-92D1ADF404AD}" srcOrd="4" destOrd="0" presId="urn:microsoft.com/office/officeart/2008/layout/BendingPictureCaption"/>
    <dgm:cxn modelId="{581E2A81-60D3-42A9-978E-4DCDD3C47CA7}" type="presParOf" srcId="{F016EE23-426E-46D7-97FB-92D1ADF404AD}" destId="{5D2A1ED6-D6DC-4DDC-93B4-FA64E72E37A5}" srcOrd="0" destOrd="0" presId="urn:microsoft.com/office/officeart/2008/layout/BendingPictureCaption"/>
    <dgm:cxn modelId="{CB667AF1-403E-4010-9FAD-F61043894D50}" type="presParOf" srcId="{F016EE23-426E-46D7-97FB-92D1ADF404AD}" destId="{69116F58-F6F0-4508-A5CC-13A2578008E3}" srcOrd="1" destOrd="0" presId="urn:microsoft.com/office/officeart/2008/layout/BendingPictureCaption"/>
    <dgm:cxn modelId="{1195CB1D-DE22-46CD-A670-0F2D53377EF0}" type="presParOf" srcId="{0BD86940-D0A0-44CE-8ED7-EAC39B5BB350}" destId="{90154B3B-C770-428F-A04F-7C9E897330CE}" srcOrd="5" destOrd="0" presId="urn:microsoft.com/office/officeart/2008/layout/BendingPictureCaption"/>
    <dgm:cxn modelId="{F9A882D7-D470-4E27-9E1E-FBA8D4628352}" type="presParOf" srcId="{0BD86940-D0A0-44CE-8ED7-EAC39B5BB350}" destId="{1314C5CD-102C-4394-89B1-AAA1358BA012}" srcOrd="6" destOrd="0" presId="urn:microsoft.com/office/officeart/2008/layout/BendingPictureCaption"/>
    <dgm:cxn modelId="{F75C5A3A-3BC5-4532-8CC7-756A59FD0677}" type="presParOf" srcId="{1314C5CD-102C-4394-89B1-AAA1358BA012}" destId="{1FCA1F4B-6DDA-4E1D-8F96-97596273D4BA}" srcOrd="0" destOrd="0" presId="urn:microsoft.com/office/officeart/2008/layout/BendingPictureCaption"/>
    <dgm:cxn modelId="{F9B07105-D3B7-469D-934C-905C91C7141D}" type="presParOf" srcId="{1314C5CD-102C-4394-89B1-AAA1358BA012}" destId="{912DF379-0924-4A9F-A73E-5B49336D5BBB}" srcOrd="1" destOrd="0" presId="urn:microsoft.com/office/officeart/2008/layout/BendingPictureCaption"/>
    <dgm:cxn modelId="{BB420468-B419-4C35-B699-57C57350F82B}" type="presParOf" srcId="{0BD86940-D0A0-44CE-8ED7-EAC39B5BB350}" destId="{F5CE203F-F6F5-49C2-A7A0-65915C56A584}" srcOrd="7" destOrd="0" presId="urn:microsoft.com/office/officeart/2008/layout/BendingPictureCaption"/>
    <dgm:cxn modelId="{664646C9-81BE-4116-8F1F-4134486A3C14}" type="presParOf" srcId="{0BD86940-D0A0-44CE-8ED7-EAC39B5BB350}" destId="{E9BD1B79-FA77-4C61-A0E3-207185F51E19}" srcOrd="8" destOrd="0" presId="urn:microsoft.com/office/officeart/2008/layout/BendingPictureCaption"/>
    <dgm:cxn modelId="{369F81A8-7C9C-44EF-B15F-39F77403FA5C}" type="presParOf" srcId="{E9BD1B79-FA77-4C61-A0E3-207185F51E19}" destId="{D7D427AB-2F3F-4271-8AE7-C558DCBDA2F4}" srcOrd="0" destOrd="0" presId="urn:microsoft.com/office/officeart/2008/layout/BendingPictureCaption"/>
    <dgm:cxn modelId="{F60E496A-0A03-4DD0-AD4C-EC7285850B1D}" type="presParOf" srcId="{E9BD1B79-FA77-4C61-A0E3-207185F51E19}" destId="{9560C093-CE9F-412D-969D-438F813B3EF7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1D502CE-9C78-468D-8B57-E7B14A0BD43C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</dgm:pt>
    <dgm:pt modelId="{D07AB2AD-5971-4DB8-AC26-4B7B3E1A0EE7}">
      <dgm:prSet phldrT="[Текст]"/>
      <dgm:spPr/>
      <dgm:t>
        <a:bodyPr/>
        <a:lstStyle/>
        <a:p>
          <a:r>
            <a:rPr lang="ru-RU" dirty="0" smtClean="0"/>
            <a:t>Международный фестиваль кинематографических дебютов «Дух огня»</a:t>
          </a:r>
          <a:endParaRPr lang="ru-RU" dirty="0"/>
        </a:p>
      </dgm:t>
    </dgm:pt>
    <dgm:pt modelId="{8FC5D597-A2B5-4CC1-A483-E2E7BED77723}" type="parTrans" cxnId="{984A855C-06D0-4452-8F5B-4795E1C0F4D6}">
      <dgm:prSet/>
      <dgm:spPr/>
      <dgm:t>
        <a:bodyPr/>
        <a:lstStyle/>
        <a:p>
          <a:endParaRPr lang="ru-RU"/>
        </a:p>
      </dgm:t>
    </dgm:pt>
    <dgm:pt modelId="{F390527C-12D1-4A0E-B624-BE6688A908D6}" type="sibTrans" cxnId="{984A855C-06D0-4452-8F5B-4795E1C0F4D6}">
      <dgm:prSet/>
      <dgm:spPr/>
      <dgm:t>
        <a:bodyPr/>
        <a:lstStyle/>
        <a:p>
          <a:endParaRPr lang="ru-RU"/>
        </a:p>
      </dgm:t>
    </dgm:pt>
    <dgm:pt modelId="{FFBEA33F-F0A5-4034-A57E-390A7EF78476}">
      <dgm:prSet phldrT="[Текст]"/>
      <dgm:spPr/>
      <dgm:t>
        <a:bodyPr/>
        <a:lstStyle/>
        <a:p>
          <a:r>
            <a:rPr lang="ru-RU" dirty="0" smtClean="0"/>
            <a:t>Международная экологическая акция «Спасти и сохранить»</a:t>
          </a:r>
          <a:endParaRPr lang="ru-RU" dirty="0"/>
        </a:p>
      </dgm:t>
    </dgm:pt>
    <dgm:pt modelId="{36A01C3B-370F-438C-A851-2A293627709A}" type="parTrans" cxnId="{BE26E12A-9D7D-4DF6-89B4-A9FA3D65C97A}">
      <dgm:prSet/>
      <dgm:spPr/>
      <dgm:t>
        <a:bodyPr/>
        <a:lstStyle/>
        <a:p>
          <a:endParaRPr lang="ru-RU"/>
        </a:p>
      </dgm:t>
    </dgm:pt>
    <dgm:pt modelId="{F0594366-0A54-4199-B03E-4FB3AF32076E}" type="sibTrans" cxnId="{BE26E12A-9D7D-4DF6-89B4-A9FA3D65C97A}">
      <dgm:prSet/>
      <dgm:spPr/>
      <dgm:t>
        <a:bodyPr/>
        <a:lstStyle/>
        <a:p>
          <a:endParaRPr lang="ru-RU"/>
        </a:p>
      </dgm:t>
    </dgm:pt>
    <dgm:pt modelId="{583B4DCD-5DF3-44D7-BBF4-8F45586C4617}">
      <dgm:prSet phldrT="[Текст]"/>
      <dgm:spPr/>
      <dgm:t>
        <a:bodyPr/>
        <a:lstStyle/>
        <a:p>
          <a:r>
            <a:rPr lang="ru-RU" dirty="0" smtClean="0"/>
            <a:t>Всемирная шахматная олимпиада</a:t>
          </a:r>
          <a:endParaRPr lang="ru-RU" dirty="0"/>
        </a:p>
      </dgm:t>
    </dgm:pt>
    <dgm:pt modelId="{EC1B651E-460B-4942-9911-0C50AB69446F}" type="parTrans" cxnId="{F72A2AEB-E1CB-4C54-B140-1A770309894B}">
      <dgm:prSet/>
      <dgm:spPr/>
      <dgm:t>
        <a:bodyPr/>
        <a:lstStyle/>
        <a:p>
          <a:endParaRPr lang="ru-RU"/>
        </a:p>
      </dgm:t>
    </dgm:pt>
    <dgm:pt modelId="{FC5972B9-2288-4709-83D7-374E44EE5901}" type="sibTrans" cxnId="{F72A2AEB-E1CB-4C54-B140-1A770309894B}">
      <dgm:prSet/>
      <dgm:spPr/>
      <dgm:t>
        <a:bodyPr/>
        <a:lstStyle/>
        <a:p>
          <a:endParaRPr lang="ru-RU"/>
        </a:p>
      </dgm:t>
    </dgm:pt>
    <dgm:pt modelId="{34ECC019-E426-4FF3-93EF-28FEBFBC7D5A}">
      <dgm:prSet phldrT="[Текст]"/>
      <dgm:spPr/>
      <dgm:t>
        <a:bodyPr/>
        <a:lstStyle/>
        <a:p>
          <a:r>
            <a:rPr lang="ru-RU" dirty="0" smtClean="0"/>
            <a:t>Кубки мира по биатлону</a:t>
          </a:r>
          <a:endParaRPr lang="ru-RU" dirty="0"/>
        </a:p>
      </dgm:t>
    </dgm:pt>
    <dgm:pt modelId="{1017E025-2689-40BB-9D91-7898B0BB0A2F}" type="parTrans" cxnId="{6F8B89E4-B30B-451A-B73C-533265F39F29}">
      <dgm:prSet/>
      <dgm:spPr/>
      <dgm:t>
        <a:bodyPr/>
        <a:lstStyle/>
        <a:p>
          <a:endParaRPr lang="ru-RU"/>
        </a:p>
      </dgm:t>
    </dgm:pt>
    <dgm:pt modelId="{7F10C40D-F0D6-43BE-B917-85BA32B505B4}" type="sibTrans" cxnId="{6F8B89E4-B30B-451A-B73C-533265F39F29}">
      <dgm:prSet/>
      <dgm:spPr/>
      <dgm:t>
        <a:bodyPr/>
        <a:lstStyle/>
        <a:p>
          <a:endParaRPr lang="ru-RU"/>
        </a:p>
      </dgm:t>
    </dgm:pt>
    <dgm:pt modelId="{D98084F6-8351-4441-87AD-CA0A5005E652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Международные соревнования по конкуру </a:t>
          </a:r>
          <a:r>
            <a:rPr lang="en-US" dirty="0" smtClean="0"/>
            <a:t>CSI ***</a:t>
          </a:r>
          <a:endParaRPr lang="ru-RU" dirty="0" smtClean="0"/>
        </a:p>
        <a:p>
          <a:pPr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dirty="0" smtClean="0"/>
            <a:t> «Кубок Югры»</a:t>
          </a:r>
          <a:endParaRPr lang="ru-RU" dirty="0"/>
        </a:p>
      </dgm:t>
    </dgm:pt>
    <dgm:pt modelId="{DF3D85FF-7D45-4D50-A7D8-9CD54396DC6F}" type="parTrans" cxnId="{AB458BFD-8BA4-489A-8B7C-AED982C073AA}">
      <dgm:prSet/>
      <dgm:spPr/>
      <dgm:t>
        <a:bodyPr/>
        <a:lstStyle/>
        <a:p>
          <a:endParaRPr lang="ru-RU"/>
        </a:p>
      </dgm:t>
    </dgm:pt>
    <dgm:pt modelId="{E7997A57-3CF2-4699-A6C7-B4738DA5B707}" type="sibTrans" cxnId="{AB458BFD-8BA4-489A-8B7C-AED982C073AA}">
      <dgm:prSet/>
      <dgm:spPr/>
      <dgm:t>
        <a:bodyPr/>
        <a:lstStyle/>
        <a:p>
          <a:endParaRPr lang="ru-RU"/>
        </a:p>
      </dgm:t>
    </dgm:pt>
    <dgm:pt modelId="{9EBCAA4C-6333-49DB-A6CC-2FCB5F092990}" type="pres">
      <dgm:prSet presAssocID="{E1D502CE-9C78-468D-8B57-E7B14A0BD43C}" presName="diagram" presStyleCnt="0">
        <dgm:presLayoutVars>
          <dgm:dir/>
        </dgm:presLayoutVars>
      </dgm:prSet>
      <dgm:spPr/>
    </dgm:pt>
    <dgm:pt modelId="{DD2D9621-C3EB-4365-AF58-FC0D384144B9}" type="pres">
      <dgm:prSet presAssocID="{D07AB2AD-5971-4DB8-AC26-4B7B3E1A0EE7}" presName="composite" presStyleCnt="0"/>
      <dgm:spPr/>
    </dgm:pt>
    <dgm:pt modelId="{FB16BAB8-FCCD-45C0-BBB2-E4E25647CE7D}" type="pres">
      <dgm:prSet presAssocID="{D07AB2AD-5971-4DB8-AC26-4B7B3E1A0EE7}" presName="Image" presStyleLbl="bgShp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</dgm:pt>
    <dgm:pt modelId="{D2C04EB6-D288-4E38-B03A-EEB8A7D1AE26}" type="pres">
      <dgm:prSet presAssocID="{D07AB2AD-5971-4DB8-AC26-4B7B3E1A0EE7}" presName="Parent" presStyleLbl="node0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7454D6-0F15-49FD-8537-B7AA4BAB53EB}" type="pres">
      <dgm:prSet presAssocID="{F390527C-12D1-4A0E-B624-BE6688A908D6}" presName="sibTrans" presStyleCnt="0"/>
      <dgm:spPr/>
    </dgm:pt>
    <dgm:pt modelId="{B6E35D1F-BFC4-41CD-8499-29BF74450948}" type="pres">
      <dgm:prSet presAssocID="{FFBEA33F-F0A5-4034-A57E-390A7EF78476}" presName="composite" presStyleCnt="0"/>
      <dgm:spPr/>
    </dgm:pt>
    <dgm:pt modelId="{10294202-CA90-487D-B440-3E7728CE7764}" type="pres">
      <dgm:prSet presAssocID="{FFBEA33F-F0A5-4034-A57E-390A7EF78476}" presName="Image" presStyleLbl="bgShp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extLst>
        <a:ext uri="{E40237B7-FDA0-4F09-8148-C483321AD2D9}">
          <dgm14:cNvPr xmlns:dgm14="http://schemas.microsoft.com/office/drawing/2010/diagram" id="0" name="" descr="http://900igr.net/datai/geografija/Bezmolvnaja-Arktika/0023-047-Okhrana-prirody.jpg"/>
        </a:ext>
      </dgm:extLst>
    </dgm:pt>
    <dgm:pt modelId="{DC07E602-9927-41D6-8672-A9591AEAAEB4}" type="pres">
      <dgm:prSet presAssocID="{FFBEA33F-F0A5-4034-A57E-390A7EF78476}" presName="Parent" presStyleLbl="node0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4E55B6-1503-4F72-A04D-8D32A5F35020}" type="pres">
      <dgm:prSet presAssocID="{F0594366-0A54-4199-B03E-4FB3AF32076E}" presName="sibTrans" presStyleCnt="0"/>
      <dgm:spPr/>
    </dgm:pt>
    <dgm:pt modelId="{78B3227B-B58F-4A00-9BC9-01130EB9B0D1}" type="pres">
      <dgm:prSet presAssocID="{583B4DCD-5DF3-44D7-BBF4-8F45586C4617}" presName="composite" presStyleCnt="0"/>
      <dgm:spPr/>
    </dgm:pt>
    <dgm:pt modelId="{859BB8C2-FE84-4892-B565-132A0332A0CA}" type="pres">
      <dgm:prSet presAssocID="{583B4DCD-5DF3-44D7-BBF4-8F45586C4617}" presName="Image" presStyleLbl="bgShp" presStyleIdx="2" presStyleCnt="5"/>
      <dgm:spPr>
        <a:blipFill>
          <a:blip xmlns:r="http://schemas.openxmlformats.org/officeDocument/2006/relationships" r:embed="rId3" cstate="print"/>
          <a:srcRect/>
          <a:stretch>
            <a:fillRect l="-6000" r="-6000"/>
          </a:stretch>
        </a:blipFill>
      </dgm:spPr>
    </dgm:pt>
    <dgm:pt modelId="{B82E0E07-57B4-4F1D-9843-FD60A555EE94}" type="pres">
      <dgm:prSet presAssocID="{583B4DCD-5DF3-44D7-BBF4-8F45586C4617}" presName="Parent" presStyleLbl="node0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37239E-0567-47B9-8D5B-8ABEE06D82C4}" type="pres">
      <dgm:prSet presAssocID="{FC5972B9-2288-4709-83D7-374E44EE5901}" presName="sibTrans" presStyleCnt="0"/>
      <dgm:spPr/>
    </dgm:pt>
    <dgm:pt modelId="{7BBF84F1-D4C3-47FE-8649-3BA41C857BF9}" type="pres">
      <dgm:prSet presAssocID="{34ECC019-E426-4FF3-93EF-28FEBFBC7D5A}" presName="composite" presStyleCnt="0"/>
      <dgm:spPr/>
    </dgm:pt>
    <dgm:pt modelId="{D53F0A33-E52B-4DA6-9FBB-BCC59465D40D}" type="pres">
      <dgm:prSet presAssocID="{34ECC019-E426-4FF3-93EF-28FEBFBC7D5A}" presName="Image" presStyleLbl="bgShp" presStyleIdx="3" presStyleCnt="5"/>
      <dgm:spPr>
        <a:blipFill>
          <a:blip xmlns:r="http://schemas.openxmlformats.org/officeDocument/2006/relationships" r:embed="rId4" cstate="print">
            <a:extLst/>
          </a:blip>
          <a:srcRect/>
          <a:stretch>
            <a:fillRect l="-10000" r="-10000"/>
          </a:stretch>
        </a:blipFill>
      </dgm:spPr>
    </dgm:pt>
    <dgm:pt modelId="{0740A863-9AE7-4F84-BE20-6ACD4A5D40D4}" type="pres">
      <dgm:prSet presAssocID="{34ECC019-E426-4FF3-93EF-28FEBFBC7D5A}" presName="Parent" presStyleLbl="node0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A9817B-17B8-4586-B544-FCBA1E97231F}" type="pres">
      <dgm:prSet presAssocID="{7F10C40D-F0D6-43BE-B917-85BA32B505B4}" presName="sibTrans" presStyleCnt="0"/>
      <dgm:spPr/>
    </dgm:pt>
    <dgm:pt modelId="{9E9DA2B2-993A-44C6-B2E1-7A5DC0C5E52E}" type="pres">
      <dgm:prSet presAssocID="{D98084F6-8351-4441-87AD-CA0A5005E652}" presName="composite" presStyleCnt="0"/>
      <dgm:spPr/>
    </dgm:pt>
    <dgm:pt modelId="{32143CFD-B3FA-4416-ADF1-41596B55F29B}" type="pres">
      <dgm:prSet presAssocID="{D98084F6-8351-4441-87AD-CA0A5005E652}" presName="Image" presStyleLbl="bgShp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  <dgm:extLst>
        <a:ext uri="{E40237B7-FDA0-4F09-8148-C483321AD2D9}">
          <dgm14:cNvPr xmlns:dgm14="http://schemas.microsoft.com/office/drawing/2010/diagram" id="0" name="" descr="http://cronwell.com/files/news/cron_rus/konkur-kubok-ugry-2012.jpg"/>
        </a:ext>
      </dgm:extLst>
    </dgm:pt>
    <dgm:pt modelId="{7CF3A3EF-485A-49C5-A010-67E1B037E2B6}" type="pres">
      <dgm:prSet presAssocID="{D98084F6-8351-4441-87AD-CA0A5005E652}" presName="Parent" presStyleLbl="node0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4620A2-4764-4093-8B40-9C4C3010F86D}" type="presOf" srcId="{34ECC019-E426-4FF3-93EF-28FEBFBC7D5A}" destId="{0740A863-9AE7-4F84-BE20-6ACD4A5D40D4}" srcOrd="0" destOrd="0" presId="urn:microsoft.com/office/officeart/2008/layout/BendingPictureCaption"/>
    <dgm:cxn modelId="{AB458BFD-8BA4-489A-8B7C-AED982C073AA}" srcId="{E1D502CE-9C78-468D-8B57-E7B14A0BD43C}" destId="{D98084F6-8351-4441-87AD-CA0A5005E652}" srcOrd="4" destOrd="0" parTransId="{DF3D85FF-7D45-4D50-A7D8-9CD54396DC6F}" sibTransId="{E7997A57-3CF2-4699-A6C7-B4738DA5B707}"/>
    <dgm:cxn modelId="{37B2302B-363A-4A35-9065-1E6725E1D02E}" type="presOf" srcId="{583B4DCD-5DF3-44D7-BBF4-8F45586C4617}" destId="{B82E0E07-57B4-4F1D-9843-FD60A555EE94}" srcOrd="0" destOrd="0" presId="urn:microsoft.com/office/officeart/2008/layout/BendingPictureCaption"/>
    <dgm:cxn modelId="{6F8B89E4-B30B-451A-B73C-533265F39F29}" srcId="{E1D502CE-9C78-468D-8B57-E7B14A0BD43C}" destId="{34ECC019-E426-4FF3-93EF-28FEBFBC7D5A}" srcOrd="3" destOrd="0" parTransId="{1017E025-2689-40BB-9D91-7898B0BB0A2F}" sibTransId="{7F10C40D-F0D6-43BE-B917-85BA32B505B4}"/>
    <dgm:cxn modelId="{10C1D7BB-F623-4D56-8B6B-F0FCC7E996B0}" type="presOf" srcId="{E1D502CE-9C78-468D-8B57-E7B14A0BD43C}" destId="{9EBCAA4C-6333-49DB-A6CC-2FCB5F092990}" srcOrd="0" destOrd="0" presId="urn:microsoft.com/office/officeart/2008/layout/BendingPictureCaption"/>
    <dgm:cxn modelId="{92D82386-8D9E-489D-ABC6-C906F7346F86}" type="presOf" srcId="{D07AB2AD-5971-4DB8-AC26-4B7B3E1A0EE7}" destId="{D2C04EB6-D288-4E38-B03A-EEB8A7D1AE26}" srcOrd="0" destOrd="0" presId="urn:microsoft.com/office/officeart/2008/layout/BendingPictureCaption"/>
    <dgm:cxn modelId="{F72A2AEB-E1CB-4C54-B140-1A770309894B}" srcId="{E1D502CE-9C78-468D-8B57-E7B14A0BD43C}" destId="{583B4DCD-5DF3-44D7-BBF4-8F45586C4617}" srcOrd="2" destOrd="0" parTransId="{EC1B651E-460B-4942-9911-0C50AB69446F}" sibTransId="{FC5972B9-2288-4709-83D7-374E44EE5901}"/>
    <dgm:cxn modelId="{984A855C-06D0-4452-8F5B-4795E1C0F4D6}" srcId="{E1D502CE-9C78-468D-8B57-E7B14A0BD43C}" destId="{D07AB2AD-5971-4DB8-AC26-4B7B3E1A0EE7}" srcOrd="0" destOrd="0" parTransId="{8FC5D597-A2B5-4CC1-A483-E2E7BED77723}" sibTransId="{F390527C-12D1-4A0E-B624-BE6688A908D6}"/>
    <dgm:cxn modelId="{E82D775B-F01B-4648-B1A5-8E93BC6A3F60}" type="presOf" srcId="{D98084F6-8351-4441-87AD-CA0A5005E652}" destId="{7CF3A3EF-485A-49C5-A010-67E1B037E2B6}" srcOrd="0" destOrd="0" presId="urn:microsoft.com/office/officeart/2008/layout/BendingPictureCaption"/>
    <dgm:cxn modelId="{BE26E12A-9D7D-4DF6-89B4-A9FA3D65C97A}" srcId="{E1D502CE-9C78-468D-8B57-E7B14A0BD43C}" destId="{FFBEA33F-F0A5-4034-A57E-390A7EF78476}" srcOrd="1" destOrd="0" parTransId="{36A01C3B-370F-438C-A851-2A293627709A}" sibTransId="{F0594366-0A54-4199-B03E-4FB3AF32076E}"/>
    <dgm:cxn modelId="{F94E6974-F779-409F-84BB-CA988D704BB8}" type="presOf" srcId="{FFBEA33F-F0A5-4034-A57E-390A7EF78476}" destId="{DC07E602-9927-41D6-8672-A9591AEAAEB4}" srcOrd="0" destOrd="0" presId="urn:microsoft.com/office/officeart/2008/layout/BendingPictureCaption"/>
    <dgm:cxn modelId="{55295B43-E77F-466C-8B72-1B3F7DB3FF6F}" type="presParOf" srcId="{9EBCAA4C-6333-49DB-A6CC-2FCB5F092990}" destId="{DD2D9621-C3EB-4365-AF58-FC0D384144B9}" srcOrd="0" destOrd="0" presId="urn:microsoft.com/office/officeart/2008/layout/BendingPictureCaption"/>
    <dgm:cxn modelId="{BD900A4F-FCC6-4B74-9AAA-2A25ED576527}" type="presParOf" srcId="{DD2D9621-C3EB-4365-AF58-FC0D384144B9}" destId="{FB16BAB8-FCCD-45C0-BBB2-E4E25647CE7D}" srcOrd="0" destOrd="0" presId="urn:microsoft.com/office/officeart/2008/layout/BendingPictureCaption"/>
    <dgm:cxn modelId="{B98D7CB0-C626-4E74-A407-D6122D9C1250}" type="presParOf" srcId="{DD2D9621-C3EB-4365-AF58-FC0D384144B9}" destId="{D2C04EB6-D288-4E38-B03A-EEB8A7D1AE26}" srcOrd="1" destOrd="0" presId="urn:microsoft.com/office/officeart/2008/layout/BendingPictureCaption"/>
    <dgm:cxn modelId="{F3986301-C675-4E06-8E47-1C93146942EF}" type="presParOf" srcId="{9EBCAA4C-6333-49DB-A6CC-2FCB5F092990}" destId="{217454D6-0F15-49FD-8537-B7AA4BAB53EB}" srcOrd="1" destOrd="0" presId="urn:microsoft.com/office/officeart/2008/layout/BendingPictureCaption"/>
    <dgm:cxn modelId="{31AE1C5E-C5C9-4143-9066-4A25ECE06929}" type="presParOf" srcId="{9EBCAA4C-6333-49DB-A6CC-2FCB5F092990}" destId="{B6E35D1F-BFC4-41CD-8499-29BF74450948}" srcOrd="2" destOrd="0" presId="urn:microsoft.com/office/officeart/2008/layout/BendingPictureCaption"/>
    <dgm:cxn modelId="{F0084F3C-823D-4DC2-9000-EEC0FF7C1308}" type="presParOf" srcId="{B6E35D1F-BFC4-41CD-8499-29BF74450948}" destId="{10294202-CA90-487D-B440-3E7728CE7764}" srcOrd="0" destOrd="0" presId="urn:microsoft.com/office/officeart/2008/layout/BendingPictureCaption"/>
    <dgm:cxn modelId="{7FB4312D-9093-4EF2-94E2-14D2CB2F26CA}" type="presParOf" srcId="{B6E35D1F-BFC4-41CD-8499-29BF74450948}" destId="{DC07E602-9927-41D6-8672-A9591AEAAEB4}" srcOrd="1" destOrd="0" presId="urn:microsoft.com/office/officeart/2008/layout/BendingPictureCaption"/>
    <dgm:cxn modelId="{6BECB147-7BBA-4AD6-B239-CB1F3C8CE688}" type="presParOf" srcId="{9EBCAA4C-6333-49DB-A6CC-2FCB5F092990}" destId="{E84E55B6-1503-4F72-A04D-8D32A5F35020}" srcOrd="3" destOrd="0" presId="urn:microsoft.com/office/officeart/2008/layout/BendingPictureCaption"/>
    <dgm:cxn modelId="{281500FA-8791-4D51-A928-CDEAB9C56FDB}" type="presParOf" srcId="{9EBCAA4C-6333-49DB-A6CC-2FCB5F092990}" destId="{78B3227B-B58F-4A00-9BC9-01130EB9B0D1}" srcOrd="4" destOrd="0" presId="urn:microsoft.com/office/officeart/2008/layout/BendingPictureCaption"/>
    <dgm:cxn modelId="{F083334E-C163-43B3-8517-1EE8169D3921}" type="presParOf" srcId="{78B3227B-B58F-4A00-9BC9-01130EB9B0D1}" destId="{859BB8C2-FE84-4892-B565-132A0332A0CA}" srcOrd="0" destOrd="0" presId="urn:microsoft.com/office/officeart/2008/layout/BendingPictureCaption"/>
    <dgm:cxn modelId="{B3351006-C4FE-4DB2-B569-50F3E4B02A64}" type="presParOf" srcId="{78B3227B-B58F-4A00-9BC9-01130EB9B0D1}" destId="{B82E0E07-57B4-4F1D-9843-FD60A555EE94}" srcOrd="1" destOrd="0" presId="urn:microsoft.com/office/officeart/2008/layout/BendingPictureCaption"/>
    <dgm:cxn modelId="{1B8E32E3-EE34-4E4B-90FC-B44B5E0E8E96}" type="presParOf" srcId="{9EBCAA4C-6333-49DB-A6CC-2FCB5F092990}" destId="{3F37239E-0567-47B9-8D5B-8ABEE06D82C4}" srcOrd="5" destOrd="0" presId="urn:microsoft.com/office/officeart/2008/layout/BendingPictureCaption"/>
    <dgm:cxn modelId="{F98F239B-3093-4591-9C5C-EC5CDA21C43C}" type="presParOf" srcId="{9EBCAA4C-6333-49DB-A6CC-2FCB5F092990}" destId="{7BBF84F1-D4C3-47FE-8649-3BA41C857BF9}" srcOrd="6" destOrd="0" presId="urn:microsoft.com/office/officeart/2008/layout/BendingPictureCaption"/>
    <dgm:cxn modelId="{B1DD94EC-D7B5-4FE3-BA91-4874A69AB2C7}" type="presParOf" srcId="{7BBF84F1-D4C3-47FE-8649-3BA41C857BF9}" destId="{D53F0A33-E52B-4DA6-9FBB-BCC59465D40D}" srcOrd="0" destOrd="0" presId="urn:microsoft.com/office/officeart/2008/layout/BendingPictureCaption"/>
    <dgm:cxn modelId="{D5E67631-FD5B-4E73-875F-9F04F4BC4CD9}" type="presParOf" srcId="{7BBF84F1-D4C3-47FE-8649-3BA41C857BF9}" destId="{0740A863-9AE7-4F84-BE20-6ACD4A5D40D4}" srcOrd="1" destOrd="0" presId="urn:microsoft.com/office/officeart/2008/layout/BendingPictureCaption"/>
    <dgm:cxn modelId="{9E7CCEB2-8687-4F0E-A1F4-628EED7F010B}" type="presParOf" srcId="{9EBCAA4C-6333-49DB-A6CC-2FCB5F092990}" destId="{94A9817B-17B8-4586-B544-FCBA1E97231F}" srcOrd="7" destOrd="0" presId="urn:microsoft.com/office/officeart/2008/layout/BendingPictureCaption"/>
    <dgm:cxn modelId="{CC4866FC-D611-4AEF-A20B-308C8DA5EFC4}" type="presParOf" srcId="{9EBCAA4C-6333-49DB-A6CC-2FCB5F092990}" destId="{9E9DA2B2-993A-44C6-B2E1-7A5DC0C5E52E}" srcOrd="8" destOrd="0" presId="urn:microsoft.com/office/officeart/2008/layout/BendingPictureCaption"/>
    <dgm:cxn modelId="{4733B5B8-7DF0-4B04-A183-5863108F564A}" type="presParOf" srcId="{9E9DA2B2-993A-44C6-B2E1-7A5DC0C5E52E}" destId="{32143CFD-B3FA-4416-ADF1-41596B55F29B}" srcOrd="0" destOrd="0" presId="urn:microsoft.com/office/officeart/2008/layout/BendingPictureCaption"/>
    <dgm:cxn modelId="{2DBDD607-6990-4DFD-BC98-A5585354DE67}" type="presParOf" srcId="{9E9DA2B2-993A-44C6-B2E1-7A5DC0C5E52E}" destId="{7CF3A3EF-485A-49C5-A010-67E1B037E2B6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6955F69-BC6C-4F03-A60B-FF49D9AE448F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4BB12B93-7993-4F92-8E8F-627E37ACFF40}" type="pres">
      <dgm:prSet presAssocID="{56955F69-BC6C-4F03-A60B-FF49D9AE44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68EF422-8DBE-4711-9728-58A398AC5F8A}" type="presOf" srcId="{56955F69-BC6C-4F03-A60B-FF49D9AE448F}" destId="{4BB12B93-7993-4F92-8E8F-627E37ACFF4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6955F69-BC6C-4F03-A60B-FF49D9AE448F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4BB12B93-7993-4F92-8E8F-627E37ACFF40}" type="pres">
      <dgm:prSet presAssocID="{56955F69-BC6C-4F03-A60B-FF49D9AE44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C5E91D6-4E82-402C-9AA2-BD8EE250F745}" type="presOf" srcId="{56955F69-BC6C-4F03-A60B-FF49D9AE448F}" destId="{4BB12B93-7993-4F92-8E8F-627E37ACFF4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6955F69-BC6C-4F03-A60B-FF49D9AE448F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4BB12B93-7993-4F92-8E8F-627E37ACFF40}" type="pres">
      <dgm:prSet presAssocID="{56955F69-BC6C-4F03-A60B-FF49D9AE44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B68D6FA8-6674-44E0-9228-2F62BBA6C2A2}" type="presOf" srcId="{56955F69-BC6C-4F03-A60B-FF49D9AE448F}" destId="{4BB12B93-7993-4F92-8E8F-627E37ACFF4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CE6081-BAF9-40A2-BF6C-862325BF87BF}">
      <dsp:nvSpPr>
        <dsp:cNvPr id="0" name=""/>
        <dsp:cNvSpPr/>
      </dsp:nvSpPr>
      <dsp:spPr>
        <a:xfrm>
          <a:off x="118936" y="592094"/>
          <a:ext cx="1785286" cy="155786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FD7091-79B1-4462-A04D-FD124C1D85C5}">
      <dsp:nvSpPr>
        <dsp:cNvPr id="0" name=""/>
        <dsp:cNvSpPr/>
      </dsp:nvSpPr>
      <dsp:spPr>
        <a:xfrm>
          <a:off x="189144" y="2012925"/>
          <a:ext cx="1785286" cy="561663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Активный туризм</a:t>
          </a:r>
          <a:endParaRPr lang="ru-RU" sz="1500" kern="1200" dirty="0"/>
        </a:p>
      </dsp:txBody>
      <dsp:txXfrm>
        <a:off x="189144" y="2012925"/>
        <a:ext cx="1785286" cy="561663"/>
      </dsp:txXfrm>
    </dsp:sp>
    <dsp:sp modelId="{3B589C03-C14A-43BE-B152-2EF89DC5458C}">
      <dsp:nvSpPr>
        <dsp:cNvPr id="0" name=""/>
        <dsp:cNvSpPr/>
      </dsp:nvSpPr>
      <dsp:spPr>
        <a:xfrm>
          <a:off x="2175024" y="580371"/>
          <a:ext cx="2005939" cy="1604751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1FDEB8-3DBA-473E-BA2F-DC859AFA6EF1}">
      <dsp:nvSpPr>
        <dsp:cNvPr id="0" name=""/>
        <dsp:cNvSpPr/>
      </dsp:nvSpPr>
      <dsp:spPr>
        <a:xfrm>
          <a:off x="2355559" y="2024647"/>
          <a:ext cx="1785286" cy="561663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Экологический туризм</a:t>
          </a:r>
          <a:endParaRPr lang="ru-RU" sz="1500" kern="1200" dirty="0"/>
        </a:p>
      </dsp:txBody>
      <dsp:txXfrm>
        <a:off x="2355559" y="2024647"/>
        <a:ext cx="1785286" cy="561663"/>
      </dsp:txXfrm>
    </dsp:sp>
    <dsp:sp modelId="{D1E87539-C96B-4195-A3D3-6C90CB8A8715}">
      <dsp:nvSpPr>
        <dsp:cNvPr id="0" name=""/>
        <dsp:cNvSpPr/>
      </dsp:nvSpPr>
      <dsp:spPr>
        <a:xfrm>
          <a:off x="4381558" y="580371"/>
          <a:ext cx="2005939" cy="1604751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9C196F-C351-4A9B-A6E5-A79A2DA45B17}">
      <dsp:nvSpPr>
        <dsp:cNvPr id="0" name=""/>
        <dsp:cNvSpPr/>
      </dsp:nvSpPr>
      <dsp:spPr>
        <a:xfrm>
          <a:off x="4562092" y="2024647"/>
          <a:ext cx="1785286" cy="561663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Событийный туризм </a:t>
          </a:r>
          <a:endParaRPr lang="ru-RU" sz="1500" kern="1200" dirty="0"/>
        </a:p>
      </dsp:txBody>
      <dsp:txXfrm>
        <a:off x="4562092" y="2024647"/>
        <a:ext cx="1785286" cy="561663"/>
      </dsp:txXfrm>
    </dsp:sp>
    <dsp:sp modelId="{A5CE7AD4-DDD0-4001-A373-8ED1BE8B3F48}">
      <dsp:nvSpPr>
        <dsp:cNvPr id="0" name=""/>
        <dsp:cNvSpPr/>
      </dsp:nvSpPr>
      <dsp:spPr>
        <a:xfrm>
          <a:off x="2211793" y="2653758"/>
          <a:ext cx="2005939" cy="1604751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A2C66A-ED99-4769-AF22-09B7D3A62F29}">
      <dsp:nvSpPr>
        <dsp:cNvPr id="0" name=""/>
        <dsp:cNvSpPr/>
      </dsp:nvSpPr>
      <dsp:spPr>
        <a:xfrm>
          <a:off x="6768626" y="2024647"/>
          <a:ext cx="1785286" cy="561663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Бизнес- туризм</a:t>
          </a:r>
          <a:endParaRPr lang="ru-RU" sz="1500" kern="1200" dirty="0"/>
        </a:p>
      </dsp:txBody>
      <dsp:txXfrm>
        <a:off x="6768626" y="2024647"/>
        <a:ext cx="1785286" cy="561663"/>
      </dsp:txXfrm>
    </dsp:sp>
    <dsp:sp modelId="{C71E3337-CD91-4D89-82F3-3EAF1E5C7DBE}">
      <dsp:nvSpPr>
        <dsp:cNvPr id="0" name=""/>
        <dsp:cNvSpPr/>
      </dsp:nvSpPr>
      <dsp:spPr>
        <a:xfrm>
          <a:off x="1699" y="2786904"/>
          <a:ext cx="2005939" cy="1604751"/>
        </a:xfrm>
        <a:prstGeom prst="rect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C795ED-8F13-4D19-94AF-6BBC0CC2F185}">
      <dsp:nvSpPr>
        <dsp:cNvPr id="0" name=""/>
        <dsp:cNvSpPr/>
      </dsp:nvSpPr>
      <dsp:spPr>
        <a:xfrm>
          <a:off x="182233" y="4231181"/>
          <a:ext cx="1785286" cy="561663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Этнографический туризм</a:t>
          </a:r>
          <a:endParaRPr lang="ru-RU" sz="1500" kern="1200" dirty="0"/>
        </a:p>
      </dsp:txBody>
      <dsp:txXfrm>
        <a:off x="182233" y="4231181"/>
        <a:ext cx="1785286" cy="561663"/>
      </dsp:txXfrm>
    </dsp:sp>
    <dsp:sp modelId="{70E08D42-E598-44BA-8970-031A44FEBC34}">
      <dsp:nvSpPr>
        <dsp:cNvPr id="0" name=""/>
        <dsp:cNvSpPr/>
      </dsp:nvSpPr>
      <dsp:spPr>
        <a:xfrm>
          <a:off x="6521504" y="677186"/>
          <a:ext cx="2089968" cy="1373089"/>
        </a:xfrm>
        <a:prstGeom prst="rect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ECC681-607D-432E-8AB9-10B2A11A86C2}">
      <dsp:nvSpPr>
        <dsp:cNvPr id="0" name=""/>
        <dsp:cNvSpPr/>
      </dsp:nvSpPr>
      <dsp:spPr>
        <a:xfrm>
          <a:off x="2430781" y="4173266"/>
          <a:ext cx="1785286" cy="561663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Сельский туризм</a:t>
          </a:r>
          <a:endParaRPr lang="ru-RU" sz="1500" kern="1200" dirty="0"/>
        </a:p>
      </dsp:txBody>
      <dsp:txXfrm>
        <a:off x="2430781" y="4173266"/>
        <a:ext cx="1785286" cy="561663"/>
      </dsp:txXfrm>
    </dsp:sp>
    <dsp:sp modelId="{35400410-1782-458B-9869-3BF35B1761F9}">
      <dsp:nvSpPr>
        <dsp:cNvPr id="0" name=""/>
        <dsp:cNvSpPr/>
      </dsp:nvSpPr>
      <dsp:spPr>
        <a:xfrm>
          <a:off x="4498795" y="2786904"/>
          <a:ext cx="2005939" cy="1604751"/>
        </a:xfrm>
        <a:prstGeom prst="rect">
          <a:avLst/>
        </a:prstGeom>
        <a:blipFill rotWithShape="1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1EE6F1-4175-4FFA-8B56-C03ECD140EC3}">
      <dsp:nvSpPr>
        <dsp:cNvPr id="0" name=""/>
        <dsp:cNvSpPr/>
      </dsp:nvSpPr>
      <dsp:spPr>
        <a:xfrm>
          <a:off x="4679329" y="4231181"/>
          <a:ext cx="1785286" cy="561663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Рыболовный туризм</a:t>
          </a:r>
          <a:endParaRPr lang="ru-RU" sz="1500" kern="1200" dirty="0"/>
        </a:p>
      </dsp:txBody>
      <dsp:txXfrm>
        <a:off x="4679329" y="4231181"/>
        <a:ext cx="1785286" cy="561663"/>
      </dsp:txXfrm>
    </dsp:sp>
    <dsp:sp modelId="{6BF2FA02-463C-451D-8482-96ED0A7C2EC2}">
      <dsp:nvSpPr>
        <dsp:cNvPr id="0" name=""/>
        <dsp:cNvSpPr/>
      </dsp:nvSpPr>
      <dsp:spPr>
        <a:xfrm>
          <a:off x="6705329" y="2786904"/>
          <a:ext cx="2005939" cy="1604751"/>
        </a:xfrm>
        <a:prstGeom prst="rect">
          <a:avLst/>
        </a:prstGeom>
        <a:blipFill rotWithShape="1">
          <a:blip xmlns:r="http://schemas.openxmlformats.org/officeDocument/2006/relationships" r:embed="rId8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9A17F2-0DF1-4FF1-A960-641C69CAA0B9}">
      <dsp:nvSpPr>
        <dsp:cNvPr id="0" name=""/>
        <dsp:cNvSpPr/>
      </dsp:nvSpPr>
      <dsp:spPr>
        <a:xfrm>
          <a:off x="6885863" y="4231181"/>
          <a:ext cx="1785286" cy="561663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Гастрономический туризм</a:t>
          </a:r>
          <a:endParaRPr lang="ru-RU" sz="1500" kern="1200" dirty="0"/>
        </a:p>
      </dsp:txBody>
      <dsp:txXfrm>
        <a:off x="6885863" y="4231181"/>
        <a:ext cx="1785286" cy="5616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BBF493-481C-4296-ABF8-E064C7929D6F}">
      <dsp:nvSpPr>
        <dsp:cNvPr id="0" name=""/>
        <dsp:cNvSpPr/>
      </dsp:nvSpPr>
      <dsp:spPr>
        <a:xfrm>
          <a:off x="238762" y="102454"/>
          <a:ext cx="2703500" cy="199787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F3DE79-319A-4A89-83C1-48C452D5967E}">
      <dsp:nvSpPr>
        <dsp:cNvPr id="0" name=""/>
        <dsp:cNvSpPr/>
      </dsp:nvSpPr>
      <dsp:spPr>
        <a:xfrm>
          <a:off x="577251" y="1778584"/>
          <a:ext cx="2329612" cy="5598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200" kern="1200" dirty="0" smtClean="0"/>
            <a:t>Международный молодежный фестиваль искусств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200" kern="1200" dirty="0" smtClean="0"/>
            <a:t>«Зеленый шум»</a:t>
          </a:r>
          <a:endParaRPr lang="ru-RU" sz="1200" kern="1200" dirty="0"/>
        </a:p>
      </dsp:txBody>
      <dsp:txXfrm>
        <a:off x="577251" y="1778584"/>
        <a:ext cx="2329612" cy="559844"/>
      </dsp:txXfrm>
    </dsp:sp>
    <dsp:sp modelId="{7D30A0F4-8C8B-482E-8C95-16A292E6EEA3}">
      <dsp:nvSpPr>
        <dsp:cNvPr id="0" name=""/>
        <dsp:cNvSpPr/>
      </dsp:nvSpPr>
      <dsp:spPr>
        <a:xfrm>
          <a:off x="3245241" y="150583"/>
          <a:ext cx="2703500" cy="1997877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38D734-374E-4AFA-B596-5CB814032979}">
      <dsp:nvSpPr>
        <dsp:cNvPr id="0" name=""/>
        <dsp:cNvSpPr/>
      </dsp:nvSpPr>
      <dsp:spPr>
        <a:xfrm>
          <a:off x="3776470" y="1755725"/>
          <a:ext cx="2329612" cy="5598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200" kern="1200" dirty="0" smtClean="0"/>
            <a:t>Международный фестиваль искусств «60 параллель»</a:t>
          </a:r>
          <a:endParaRPr lang="ru-RU" sz="1200" kern="1200" dirty="0"/>
        </a:p>
      </dsp:txBody>
      <dsp:txXfrm>
        <a:off x="3776470" y="1755725"/>
        <a:ext cx="2329612" cy="559844"/>
      </dsp:txXfrm>
    </dsp:sp>
    <dsp:sp modelId="{5D2A1ED6-D6DC-4DDC-93B4-FA64E72E37A5}">
      <dsp:nvSpPr>
        <dsp:cNvPr id="0" name=""/>
        <dsp:cNvSpPr/>
      </dsp:nvSpPr>
      <dsp:spPr>
        <a:xfrm>
          <a:off x="6343017" y="186285"/>
          <a:ext cx="2703500" cy="1997877"/>
        </a:xfrm>
        <a:prstGeom prst="rect">
          <a:avLst/>
        </a:prstGeom>
        <a:blipFill>
          <a:blip xmlns:r="http://schemas.openxmlformats.org/officeDocument/2006/relationships" r:embed="rId3" cstate="print"/>
          <a:srcRect/>
          <a:stretch>
            <a:fillRect l="-5000" r="-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116F58-F6F0-4508-A5CC-13A2578008E3}">
      <dsp:nvSpPr>
        <dsp:cNvPr id="0" name=""/>
        <dsp:cNvSpPr/>
      </dsp:nvSpPr>
      <dsp:spPr>
        <a:xfrm>
          <a:off x="6922899" y="1748106"/>
          <a:ext cx="2329612" cy="5598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200" kern="1200" dirty="0" smtClean="0"/>
            <a:t>Всероссийский съезд Дедов Морозов и Снегурочек</a:t>
          </a:r>
          <a:endParaRPr lang="ru-RU" sz="1200" kern="1200" dirty="0"/>
        </a:p>
      </dsp:txBody>
      <dsp:txXfrm>
        <a:off x="6922899" y="1748106"/>
        <a:ext cx="2329612" cy="559844"/>
      </dsp:txXfrm>
    </dsp:sp>
    <dsp:sp modelId="{1FCA1F4B-6DDA-4E1D-8F96-97596273D4BA}">
      <dsp:nvSpPr>
        <dsp:cNvPr id="0" name=""/>
        <dsp:cNvSpPr/>
      </dsp:nvSpPr>
      <dsp:spPr>
        <a:xfrm>
          <a:off x="1632726" y="2862256"/>
          <a:ext cx="2703500" cy="1997877"/>
        </a:xfrm>
        <a:prstGeom prst="rect">
          <a:avLst/>
        </a:prstGeom>
        <a:blipFill>
          <a:blip xmlns:r="http://schemas.openxmlformats.org/officeDocument/2006/relationships" r:embed="rId4" cstate="print"/>
          <a:srcRect/>
          <a:stretch>
            <a:fillRect l="-4000" r="-4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2DF379-0924-4A9F-A73E-5B49336D5BBB}">
      <dsp:nvSpPr>
        <dsp:cNvPr id="0" name=""/>
        <dsp:cNvSpPr/>
      </dsp:nvSpPr>
      <dsp:spPr>
        <a:xfrm>
          <a:off x="2179178" y="4497880"/>
          <a:ext cx="2329612" cy="5598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200" kern="1200" dirty="0" smtClean="0"/>
            <a:t>Фестиваль «</a:t>
          </a:r>
          <a:r>
            <a:rPr lang="ru-RU" sz="1200" kern="1200" dirty="0" err="1" smtClean="0"/>
            <a:t>Самотлорские</a:t>
          </a:r>
          <a:r>
            <a:rPr lang="ru-RU" sz="1200" kern="1200" dirty="0" smtClean="0"/>
            <a:t> ночи»</a:t>
          </a:r>
          <a:endParaRPr lang="ru-RU" sz="1200" kern="1200" dirty="0"/>
        </a:p>
      </dsp:txBody>
      <dsp:txXfrm>
        <a:off x="2179178" y="4497880"/>
        <a:ext cx="2329612" cy="559844"/>
      </dsp:txXfrm>
    </dsp:sp>
    <dsp:sp modelId="{D7D427AB-2F3F-4271-8AE7-C558DCBDA2F4}">
      <dsp:nvSpPr>
        <dsp:cNvPr id="0" name=""/>
        <dsp:cNvSpPr/>
      </dsp:nvSpPr>
      <dsp:spPr>
        <a:xfrm>
          <a:off x="4888251" y="2862256"/>
          <a:ext cx="2703500" cy="199787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3000" b="-3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60C093-CE9F-412D-969D-438F813B3EF7}">
      <dsp:nvSpPr>
        <dsp:cNvPr id="0" name=""/>
        <dsp:cNvSpPr/>
      </dsp:nvSpPr>
      <dsp:spPr>
        <a:xfrm>
          <a:off x="5295137" y="4500803"/>
          <a:ext cx="2329612" cy="5598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200" kern="1200" dirty="0" smtClean="0"/>
            <a:t>Международная биеннале современного искусства «Моя Югра»</a:t>
          </a:r>
          <a:endParaRPr lang="ru-RU" sz="1200" kern="1200" dirty="0"/>
        </a:p>
      </dsp:txBody>
      <dsp:txXfrm>
        <a:off x="5295137" y="4500803"/>
        <a:ext cx="2329612" cy="5598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16BAB8-FCCD-45C0-BBB2-E4E25647CE7D}">
      <dsp:nvSpPr>
        <dsp:cNvPr id="0" name=""/>
        <dsp:cNvSpPr/>
      </dsp:nvSpPr>
      <dsp:spPr>
        <a:xfrm>
          <a:off x="2543" y="243118"/>
          <a:ext cx="2590109" cy="191408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C04EB6-D288-4E38-B03A-EEB8A7D1AE26}">
      <dsp:nvSpPr>
        <dsp:cNvPr id="0" name=""/>
        <dsp:cNvSpPr/>
      </dsp:nvSpPr>
      <dsp:spPr>
        <a:xfrm>
          <a:off x="526076" y="1810140"/>
          <a:ext cx="2231902" cy="5363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000" kern="1200" dirty="0" smtClean="0"/>
            <a:t>Международный фестиваль кинематографических дебютов «Дух огня»</a:t>
          </a:r>
          <a:endParaRPr lang="ru-RU" sz="1000" kern="1200" dirty="0"/>
        </a:p>
      </dsp:txBody>
      <dsp:txXfrm>
        <a:off x="526076" y="1810140"/>
        <a:ext cx="2231902" cy="536363"/>
      </dsp:txXfrm>
    </dsp:sp>
    <dsp:sp modelId="{10294202-CA90-487D-B440-3E7728CE7764}">
      <dsp:nvSpPr>
        <dsp:cNvPr id="0" name=""/>
        <dsp:cNvSpPr/>
      </dsp:nvSpPr>
      <dsp:spPr>
        <a:xfrm>
          <a:off x="3140530" y="243118"/>
          <a:ext cx="2590109" cy="1914081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07E602-9927-41D6-8672-A9591AEAAEB4}">
      <dsp:nvSpPr>
        <dsp:cNvPr id="0" name=""/>
        <dsp:cNvSpPr/>
      </dsp:nvSpPr>
      <dsp:spPr>
        <a:xfrm>
          <a:off x="3664062" y="1810140"/>
          <a:ext cx="2231902" cy="5363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000" kern="1200" dirty="0" smtClean="0"/>
            <a:t>Международная экологическая акция «Спасти и сохранить»</a:t>
          </a:r>
          <a:endParaRPr lang="ru-RU" sz="1000" kern="1200" dirty="0"/>
        </a:p>
      </dsp:txBody>
      <dsp:txXfrm>
        <a:off x="3664062" y="1810140"/>
        <a:ext cx="2231902" cy="536363"/>
      </dsp:txXfrm>
    </dsp:sp>
    <dsp:sp modelId="{859BB8C2-FE84-4892-B565-132A0332A0CA}">
      <dsp:nvSpPr>
        <dsp:cNvPr id="0" name=""/>
        <dsp:cNvSpPr/>
      </dsp:nvSpPr>
      <dsp:spPr>
        <a:xfrm>
          <a:off x="6278516" y="243118"/>
          <a:ext cx="2590109" cy="1914081"/>
        </a:xfrm>
        <a:prstGeom prst="rect">
          <a:avLst/>
        </a:prstGeom>
        <a:blipFill>
          <a:blip xmlns:r="http://schemas.openxmlformats.org/officeDocument/2006/relationships" r:embed="rId3" cstate="print"/>
          <a:srcRect/>
          <a:stretch>
            <a:fillRect l="-6000" r="-6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2E0E07-57B4-4F1D-9843-FD60A555EE94}">
      <dsp:nvSpPr>
        <dsp:cNvPr id="0" name=""/>
        <dsp:cNvSpPr/>
      </dsp:nvSpPr>
      <dsp:spPr>
        <a:xfrm>
          <a:off x="6802049" y="1810140"/>
          <a:ext cx="2231902" cy="5363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000" kern="1200" dirty="0" smtClean="0"/>
            <a:t>Всемирная шахматная олимпиада</a:t>
          </a:r>
          <a:endParaRPr lang="ru-RU" sz="1000" kern="1200" dirty="0"/>
        </a:p>
      </dsp:txBody>
      <dsp:txXfrm>
        <a:off x="6802049" y="1810140"/>
        <a:ext cx="2231902" cy="536363"/>
      </dsp:txXfrm>
    </dsp:sp>
    <dsp:sp modelId="{D53F0A33-E52B-4DA6-9FBB-BCC59465D40D}">
      <dsp:nvSpPr>
        <dsp:cNvPr id="0" name=""/>
        <dsp:cNvSpPr/>
      </dsp:nvSpPr>
      <dsp:spPr>
        <a:xfrm>
          <a:off x="1571536" y="2622047"/>
          <a:ext cx="2590109" cy="1914081"/>
        </a:xfrm>
        <a:prstGeom prst="rect">
          <a:avLst/>
        </a:prstGeom>
        <a:blipFill>
          <a:blip xmlns:r="http://schemas.openxmlformats.org/officeDocument/2006/relationships" r:embed="rId4" cstate="print">
            <a:extLst/>
          </a:blip>
          <a:srcRect/>
          <a:stretch>
            <a:fillRect l="-10000" r="-10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40A863-9AE7-4F84-BE20-6ACD4A5D40D4}">
      <dsp:nvSpPr>
        <dsp:cNvPr id="0" name=""/>
        <dsp:cNvSpPr/>
      </dsp:nvSpPr>
      <dsp:spPr>
        <a:xfrm>
          <a:off x="2095069" y="4189070"/>
          <a:ext cx="2231902" cy="5363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000" kern="1200" dirty="0" smtClean="0"/>
            <a:t>Кубки мира по биатлону</a:t>
          </a:r>
          <a:endParaRPr lang="ru-RU" sz="1000" kern="1200" dirty="0"/>
        </a:p>
      </dsp:txBody>
      <dsp:txXfrm>
        <a:off x="2095069" y="4189070"/>
        <a:ext cx="2231902" cy="536363"/>
      </dsp:txXfrm>
    </dsp:sp>
    <dsp:sp modelId="{32143CFD-B3FA-4416-ADF1-41596B55F29B}">
      <dsp:nvSpPr>
        <dsp:cNvPr id="0" name=""/>
        <dsp:cNvSpPr/>
      </dsp:nvSpPr>
      <dsp:spPr>
        <a:xfrm>
          <a:off x="4709523" y="2622047"/>
          <a:ext cx="2590109" cy="191408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F3A3EF-485A-49C5-A010-67E1B037E2B6}">
      <dsp:nvSpPr>
        <dsp:cNvPr id="0" name=""/>
        <dsp:cNvSpPr/>
      </dsp:nvSpPr>
      <dsp:spPr>
        <a:xfrm>
          <a:off x="5233056" y="4189070"/>
          <a:ext cx="2231902" cy="5363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000" kern="1200" dirty="0" smtClean="0"/>
            <a:t>Международные соревнования по конкуру </a:t>
          </a:r>
          <a:r>
            <a:rPr lang="en-US" sz="1000" kern="1200" dirty="0" smtClean="0"/>
            <a:t>CSI ***</a:t>
          </a:r>
          <a:endParaRPr lang="ru-RU" sz="1000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000" kern="1200" dirty="0" smtClean="0"/>
            <a:t> «Кубок Югры»</a:t>
          </a:r>
          <a:endParaRPr lang="ru-RU" sz="1000" kern="1200" dirty="0"/>
        </a:p>
      </dsp:txBody>
      <dsp:txXfrm>
        <a:off x="5233056" y="4189070"/>
        <a:ext cx="2231902" cy="53636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ADFEA-CE2B-48CA-ABF9-D3D2B30BEB6D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922FB-94A2-476F-85C9-E52FF3683E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869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922FB-94A2-476F-85C9-E52FF3683ED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fld id="{54836E00-CB20-457A-83A1-A545CA0D1A53}" type="slidenum">
              <a:rPr lang="ru-RU" altLang="ru-RU">
                <a:solidFill>
                  <a:prstClr val="black"/>
                </a:solidFill>
              </a:rPr>
              <a:pPr/>
              <a:t>20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922FB-94A2-476F-85C9-E52FF3683ED0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922FB-94A2-476F-85C9-E52FF3683ED0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563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fld id="{857378B0-51C4-427A-B0E7-8958D2022FBA}" type="slidenum">
              <a:rPr lang="ru-RU" altLang="ru-RU">
                <a:solidFill>
                  <a:prstClr val="black"/>
                </a:solidFill>
              </a:rPr>
              <a:pPr/>
              <a:t>4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fld id="{857378B0-51C4-427A-B0E7-8958D2022FBA}" type="slidenum">
              <a:rPr lang="ru-RU" altLang="ru-RU">
                <a:solidFill>
                  <a:prstClr val="black"/>
                </a:solidFill>
              </a:rPr>
              <a:pPr/>
              <a:t>6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fld id="{857378B0-51C4-427A-B0E7-8958D2022FBA}" type="slidenum">
              <a:rPr lang="ru-RU" altLang="ru-RU">
                <a:solidFill>
                  <a:prstClr val="black"/>
                </a:solidFill>
              </a:rPr>
              <a:pPr/>
              <a:t>11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fld id="{857378B0-51C4-427A-B0E7-8958D2022FBA}" type="slidenum">
              <a:rPr lang="ru-RU" altLang="ru-RU">
                <a:solidFill>
                  <a:prstClr val="black"/>
                </a:solidFill>
              </a:rPr>
              <a:pPr/>
              <a:t>12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fld id="{54836E00-CB20-457A-83A1-A545CA0D1A53}" type="slidenum">
              <a:rPr lang="ru-RU" altLang="ru-RU">
                <a:solidFill>
                  <a:prstClr val="black"/>
                </a:solidFill>
              </a:rPr>
              <a:pPr/>
              <a:t>13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8670E-1217-43A5-A373-210A294EE5DD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2363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8670E-1217-43A5-A373-210A294EE5DD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352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8670E-1217-43A5-A373-210A294EE5DD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236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385FE-9909-4C80-80AD-B91B599642B9}" type="datetime1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6434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47BE2-5274-438F-8B08-6F2769DDD95B}" type="datetime1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362309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4B00-6491-40B4-A3D8-0970AA6912A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6000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769C9-DF3D-4208-AC43-19EF7C6B3BE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87076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D2077-F11F-4B52-940F-19F297759E1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67370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E1512-8999-42AC-84FD-1493B90756D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35044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0176-B158-4F94-A27E-A3B2C67C80B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58498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9984B-3BC4-46DB-8C0C-EADB6AE334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56197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C37AE-66A4-4D45-A79B-5DF76195BCE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52418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87C13-6A32-4DF8-9C2A-C271C4FBA0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21338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9382-8DA0-4125-BAF8-A6B3BB79604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4210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0B82E-16FD-4F2F-93A5-F46AB7C358E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880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19FE5-44BF-4884-804A-AFE7D113CAE9}" type="datetime1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580699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3D29-6DBD-4046-8205-4C6A76DD79C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5325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56497-9783-4C32-933D-50211F387D5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82726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21C6-36F8-4472-967C-BE52F814245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16984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A7A8-6992-4A5F-8B53-C311D52CA6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91002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C997-0311-4E1E-A9AA-E87130F21FF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47179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75DE0-B9AD-47E8-916D-32D62A60E48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56616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41CD0-A384-4A9E-9771-B5AF410986E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69839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54608-1045-4415-8152-AC0F80273A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78860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5A006-E512-4A4B-923C-021AF6961B5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37141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A96EC-9194-4051-A9AF-2380DD8D152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8267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3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4633B-982C-44C6-922B-EB774F3DF6E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F421A-E7B8-4199-8256-6894B580B6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617567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DA45-A363-4538-AD79-EF4D2F0D88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76320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DA0E-5E1E-4756-8273-8768803ADB8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97912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84286-9C70-4F49-BEC5-098300DA5A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204808"/>
      </p:ext>
    </p:extLst>
  </p:cSld>
  <p:clrMapOvr>
    <a:masterClrMapping/>
  </p:clrMapOvr>
  <p:transition>
    <p:wipe dir="d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1F312-5E41-4164-8D15-3A862B95E3E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695779"/>
      </p:ext>
    </p:extLst>
  </p:cSld>
  <p:clrMapOvr>
    <a:masterClrMapping/>
  </p:clrMapOvr>
  <p:transition>
    <p:wipe dir="d"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5F64D-3EE7-41A7-8CA9-03C876F40B8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374099"/>
      </p:ext>
    </p:extLst>
  </p:cSld>
  <p:clrMapOvr>
    <a:masterClrMapping/>
  </p:clrMapOvr>
  <p:transition>
    <p:wipe dir="d"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D00BB-8C45-4ED3-AE37-91C1DC8130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445165"/>
      </p:ext>
    </p:extLst>
  </p:cSld>
  <p:clrMapOvr>
    <a:masterClrMapping/>
  </p:clrMapOvr>
  <p:transition>
    <p:wipe dir="d"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AF196-759F-437A-9403-FFE2ACFD299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804438"/>
      </p:ext>
    </p:extLst>
  </p:cSld>
  <p:clrMapOvr>
    <a:masterClrMapping/>
  </p:clrMapOvr>
  <p:transition>
    <p:wipe dir="d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97FEF-1441-42C6-88D0-CA98782517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967426"/>
      </p:ext>
    </p:extLst>
  </p:cSld>
  <p:clrMapOvr>
    <a:masterClrMapping/>
  </p:clrMapOvr>
  <p:transition>
    <p:wipe dir="d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40AB3-8E6F-4F97-9670-9BA8009F07D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704632"/>
      </p:ext>
    </p:extLst>
  </p:cSld>
  <p:clrMapOvr>
    <a:masterClrMapping/>
  </p:clrMapOvr>
  <p:transition>
    <p:wipe dir="d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C0392-02A4-45BF-8793-DD3422BD9D6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496265"/>
      </p:ext>
    </p:extLst>
  </p:cSld>
  <p:clrMapOvr>
    <a:masterClrMapping/>
  </p:clrMapOvr>
  <p:transition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05F8E-C563-4E4B-89AF-E5E28A03E6E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4DAA0-E17A-42D1-BDDF-B02A66EE52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4140255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EBE17-C4E3-4FFF-AB78-FF6DFA4A9D3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862412"/>
      </p:ext>
    </p:extLst>
  </p:cSld>
  <p:clrMapOvr>
    <a:masterClrMapping/>
  </p:clrMapOvr>
  <p:transition>
    <p:wipe dir="d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201D2-2645-4F39-81B7-57C471C8A82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292805"/>
      </p:ext>
    </p:extLst>
  </p:cSld>
  <p:clrMapOvr>
    <a:masterClrMapping/>
  </p:clrMapOvr>
  <p:transition>
    <p:wipe dir="d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53FF0-9482-4AA6-A49F-0E7716E5B1D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698287"/>
      </p:ext>
    </p:extLst>
  </p:cSld>
  <p:clrMapOvr>
    <a:masterClrMapping/>
  </p:clrMapOvr>
  <p:transition>
    <p:wipe dir="d"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86A1-8441-4FE0-834F-096AC833795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297357"/>
      </p:ext>
    </p:extLst>
  </p:cSld>
  <p:clrMapOvr>
    <a:masterClrMapping/>
  </p:clrMapOvr>
  <p:transition>
    <p:wipe dir="d"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F927D-E7C7-4CEE-84C5-8E7C749D83E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37782"/>
      </p:ext>
    </p:extLst>
  </p:cSld>
  <p:clrMapOvr>
    <a:masterClrMapping/>
  </p:clrMapOvr>
  <p:transition>
    <p:wipe dir="d"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2D4DF-770B-4610-9864-7A800977B5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700845"/>
      </p:ext>
    </p:extLst>
  </p:cSld>
  <p:clrMapOvr>
    <a:masterClrMapping/>
  </p:clrMapOvr>
  <p:transition>
    <p:wipe dir="d"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031F2-B0FF-48C8-A36E-1AC013B24A9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262489"/>
      </p:ext>
    </p:extLst>
  </p:cSld>
  <p:clrMapOvr>
    <a:masterClrMapping/>
  </p:clrMapOvr>
  <p:transition>
    <p:wipe dir="d"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94939-B5B5-40DF-9EC1-B68F088DD04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01055"/>
      </p:ext>
    </p:extLst>
  </p:cSld>
  <p:clrMapOvr>
    <a:masterClrMapping/>
  </p:clrMapOvr>
  <p:transition>
    <p:wipe dir="d"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AD94-7D40-4939-9942-7ECCFAB3062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724771"/>
      </p:ext>
    </p:extLst>
  </p:cSld>
  <p:clrMapOvr>
    <a:masterClrMapping/>
  </p:clrMapOvr>
  <p:transition>
    <p:wipe dir="d"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9C041-0744-4C8A-9F99-C8661558C7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933240"/>
      </p:ext>
    </p:extLst>
  </p:cSld>
  <p:clrMapOvr>
    <a:masterClrMapping/>
  </p:clrMapOvr>
  <p:transition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334E9-586C-46EF-842F-DC3D92B4353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8ED19-9571-465B-BB2F-DB8CD6E5AB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221242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5CB24-F227-4BA9-B379-4F5D303D468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843770"/>
      </p:ext>
    </p:extLst>
  </p:cSld>
  <p:clrMapOvr>
    <a:masterClrMapping/>
  </p:clrMapOvr>
  <p:transition>
    <p:wipe dir="d"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7CC4C-4DED-4410-A14D-753DED8EA7A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482127"/>
      </p:ext>
    </p:extLst>
  </p:cSld>
  <p:clrMapOvr>
    <a:masterClrMapping/>
  </p:clrMapOvr>
  <p:transition>
    <p:wipe dir="d"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04A4F-2ABA-48CC-BF97-037B230B32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100697"/>
      </p:ext>
    </p:extLst>
  </p:cSld>
  <p:clrMapOvr>
    <a:masterClrMapping/>
  </p:clrMapOvr>
  <p:transition>
    <p:wipe dir="d"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831C8-254F-47A0-81A7-CF06263FA22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90552"/>
      </p:ext>
    </p:extLst>
  </p:cSld>
  <p:clrMapOvr>
    <a:masterClrMapping/>
  </p:clrMapOvr>
  <p:transition>
    <p:wipe dir="d"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7A99C-E13E-4088-A3F2-582E7A87230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98624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0757-CE32-4B09-9E6B-7C806BE7DE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15406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9196-C1A0-44B0-BFC4-5D0ACD7541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04616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55684-F93E-4BAF-A65D-80EBC9E0899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07799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4502A-E23C-4979-8876-F2E569D8E77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93411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302F2-3184-4428-A610-DB0E52D8DE6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2911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DCB18-111C-4B0D-9927-E0FDA1FB595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59431-8C06-4557-975F-B7F9805088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71907436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2795B-CB0E-4428-B073-43AEF024BD2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60275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103D6-E07F-4DD4-9F86-8B06B9EB627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240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24297-D683-4900-AA2B-B5584493D0F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15653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E6DDD-0F51-42C4-A04D-DDBA4F6B0FA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54805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D6D29-45AE-4F98-A0C7-E9AE5B01B0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033421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104C0-FD26-4A8F-B2CD-8F0DF6F1099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69202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92E39-D6FF-45FD-B99E-C2C125369F3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44385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8E15D-637D-402E-9C1E-C9D11C81C6B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87094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4B62F-CEE0-48B1-84B7-9AD5AC5F231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69751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5A5A2-0BF0-41EE-9F68-F055C18EC50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7921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56137-7150-4274-A911-9A57D8DEC0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D3111-E0A9-4350-928C-A212F0C415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9164843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6F08E-92F7-459C-89BA-18E732C2F86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29236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C2A19-1F35-4F37-8953-BF8A7C6317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973647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53E7D-357F-4122-8132-DF8F32A4A59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95981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2B3B7-F9EC-4184-9FE1-64FFDCBA58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39258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76663-BEEC-40EE-9209-F1020F9062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922302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C3746-B727-4DE8-B76B-12857211F67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706028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61025-5230-4535-BBB9-F0D623CB68F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063877"/>
      </p:ext>
    </p:extLst>
  </p:cSld>
  <p:clrMapOvr>
    <a:masterClrMapping/>
  </p:clrMapOvr>
  <p:transition>
    <p:wipe dir="d"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8E409-3B24-4409-9A3C-0DCFA407356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831613"/>
      </p:ext>
    </p:extLst>
  </p:cSld>
  <p:clrMapOvr>
    <a:masterClrMapping/>
  </p:clrMapOvr>
  <p:transition>
    <p:wipe dir="d"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24DB-1553-4FE5-8D40-7F0A6A379CF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132120"/>
      </p:ext>
    </p:extLst>
  </p:cSld>
  <p:clrMapOvr>
    <a:masterClrMapping/>
  </p:clrMapOvr>
  <p:transition>
    <p:wipe dir="d"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543F4-4788-42AD-8847-B0F8013061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587150"/>
      </p:ext>
    </p:extLst>
  </p:cSld>
  <p:clrMapOvr>
    <a:masterClrMapping/>
  </p:clrMapOvr>
  <p:transition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8D866-0660-4FE3-9C27-4E5F5EA830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51BC5-19FF-49B4-9600-CA05FF43E5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0267798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3037-856F-44CC-9DB1-CFDF979B573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889057"/>
      </p:ext>
    </p:extLst>
  </p:cSld>
  <p:clrMapOvr>
    <a:masterClrMapping/>
  </p:clrMapOvr>
  <p:transition>
    <p:wipe dir="d"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138FF-2845-4222-9372-319912A4BE2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259435"/>
      </p:ext>
    </p:extLst>
  </p:cSld>
  <p:clrMapOvr>
    <a:masterClrMapping/>
  </p:clrMapOvr>
  <p:transition>
    <p:wipe dir="d"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2A841-45DA-407B-BDE2-3B796AC70E9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834149"/>
      </p:ext>
    </p:extLst>
  </p:cSld>
  <p:clrMapOvr>
    <a:masterClrMapping/>
  </p:clrMapOvr>
  <p:transition>
    <p:wipe dir="d"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876BD-CB24-4174-9BA3-884FF2656E7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552952"/>
      </p:ext>
    </p:extLst>
  </p:cSld>
  <p:clrMapOvr>
    <a:masterClrMapping/>
  </p:clrMapOvr>
  <p:transition>
    <p:wipe dir="d"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0A8D9-1855-4D45-B3C6-B8FBC5DE3B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05243"/>
      </p:ext>
    </p:extLst>
  </p:cSld>
  <p:clrMapOvr>
    <a:masterClrMapping/>
  </p:clrMapOvr>
  <p:transition>
    <p:wipe dir="d"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B8A0D-0CCA-4A8F-8C59-9B226AC8E79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920404"/>
      </p:ext>
    </p:extLst>
  </p:cSld>
  <p:clrMapOvr>
    <a:masterClrMapping/>
  </p:clrMapOvr>
  <p:transition>
    <p:wipe dir="d"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009D1-13DB-4021-B416-D17F80A95B2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537524"/>
      </p:ext>
    </p:extLst>
  </p:cSld>
  <p:clrMapOvr>
    <a:masterClrMapping/>
  </p:clrMapOvr>
  <p:transition>
    <p:wipe dir="d"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8B1F-E406-45CB-BDFE-A1AB0D32204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744306"/>
      </p:ext>
    </p:extLst>
  </p:cSld>
  <p:clrMapOvr>
    <a:masterClrMapping/>
  </p:clrMapOvr>
  <p:transition>
    <p:wipe dir="d"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35860-F2AF-41CD-A37F-AE88233F79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095065"/>
      </p:ext>
    </p:extLst>
  </p:cSld>
  <p:clrMapOvr>
    <a:masterClrMapping/>
  </p:clrMapOvr>
  <p:transition>
    <p:wipe dir="d"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C3D10-B5C3-4CE6-8CBC-A9CA2D1A5C6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153578"/>
      </p:ext>
    </p:extLst>
  </p:cSld>
  <p:clrMapOvr>
    <a:masterClrMapping/>
  </p:clrMapOvr>
  <p:transition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FC606-05BE-4BF3-BA06-6E5F345C00D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FC810-B0AD-48FA-ABA5-906946C4F6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6236535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F40D-C3B7-45A3-9285-DAE8F574032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2171"/>
      </p:ext>
    </p:extLst>
  </p:cSld>
  <p:clrMapOvr>
    <a:masterClrMapping/>
  </p:clrMapOvr>
  <p:transition>
    <p:wipe dir="d"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00EBF-C81D-4649-82B7-76F16F2F1A7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287808"/>
      </p:ext>
    </p:extLst>
  </p:cSld>
  <p:clrMapOvr>
    <a:masterClrMapping/>
  </p:clrMapOvr>
  <p:transition>
    <p:wipe dir="d"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0283-78F5-49CB-837C-AE09CFC6829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96178"/>
      </p:ext>
    </p:extLst>
  </p:cSld>
  <p:clrMapOvr>
    <a:masterClrMapping/>
  </p:clrMapOvr>
  <p:transition>
    <p:wipe dir="d"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0AD6-7DAE-4394-8132-F8901BC01F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474211"/>
      </p:ext>
    </p:extLst>
  </p:cSld>
  <p:clrMapOvr>
    <a:masterClrMapping/>
  </p:clrMapOvr>
  <p:transition>
    <p:wipe dir="d"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D7476-DD2D-48FF-9B67-53B9C3DA7A0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557474"/>
      </p:ext>
    </p:extLst>
  </p:cSld>
  <p:clrMapOvr>
    <a:masterClrMapping/>
  </p:clrMapOvr>
  <p:transition>
    <p:wipe dir="d"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25C3B-395A-480D-87AE-B884A44D78E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579622"/>
      </p:ext>
    </p:extLst>
  </p:cSld>
  <p:clrMapOvr>
    <a:masterClrMapping/>
  </p:clrMapOvr>
  <p:transition>
    <p:wipe dir="d"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0F897-771C-496D-B0D8-D9E471FA380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972616"/>
      </p:ext>
    </p:extLst>
  </p:cSld>
  <p:clrMapOvr>
    <a:masterClrMapping/>
  </p:clrMapOvr>
  <p:transition>
    <p:wipe dir="d"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35630-999B-4698-9EB6-86318F1414D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470104"/>
      </p:ext>
    </p:extLst>
  </p:cSld>
  <p:clrMapOvr>
    <a:masterClrMapping/>
  </p:clrMapOvr>
  <p:transition>
    <p:wipe dir="d"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436F3-E4EA-49CB-BD0C-F2C8015FA8F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883924"/>
      </p:ext>
    </p:extLst>
  </p:cSld>
  <p:clrMapOvr>
    <a:masterClrMapping/>
  </p:clrMapOvr>
  <p:transition>
    <p:wipe dir="d"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DDBF5-93BD-40B8-94D8-7E26AF7C998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671994"/>
      </p:ext>
    </p:extLst>
  </p:cSld>
  <p:clrMapOvr>
    <a:masterClrMapping/>
  </p:clrMapOvr>
  <p:transition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062CD-9C87-4B5B-A0B7-1E64FBCE613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C105E-39FF-453D-AD5F-6B8D454EDD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9645548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55866-98E9-4406-A469-F3804624AB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843467"/>
      </p:ext>
    </p:extLst>
  </p:cSld>
  <p:clrMapOvr>
    <a:masterClrMapping/>
  </p:clrMapOvr>
  <p:transition>
    <p:wipe dir="d"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1198C-E6BC-4593-9B33-7510919A7E7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10052"/>
      </p:ext>
    </p:extLst>
  </p:cSld>
  <p:clrMapOvr>
    <a:masterClrMapping/>
  </p:clrMapOvr>
  <p:transition>
    <p:wipe dir="d"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DBE2C-4656-4CAD-9839-34801631312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441378"/>
      </p:ext>
    </p:extLst>
  </p:cSld>
  <p:clrMapOvr>
    <a:masterClrMapping/>
  </p:clrMapOvr>
  <p:transition>
    <p:wipe dir="d"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A30A9-625D-46BD-ACBA-0E450438BAF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879472"/>
      </p:ext>
    </p:extLst>
  </p:cSld>
  <p:clrMapOvr>
    <a:masterClrMapping/>
  </p:clrMapOvr>
  <p:transition>
    <p:wipe dir="d"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37546-32D5-43A0-8B4E-AEBA4D1049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727611"/>
      </p:ext>
    </p:extLst>
  </p:cSld>
  <p:clrMapOvr>
    <a:masterClrMapping/>
  </p:clrMapOvr>
  <p:transition>
    <p:wipe dir="d"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6C1DE-0878-4C51-A8B3-7933F783320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00917"/>
      </p:ext>
    </p:extLst>
  </p:cSld>
  <p:clrMapOvr>
    <a:masterClrMapping/>
  </p:clrMapOvr>
  <p:transition>
    <p:wipe dir="d"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7F82F-9E7B-4990-8267-808D3DC438C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868401"/>
      </p:ext>
    </p:extLst>
  </p:cSld>
  <p:clrMapOvr>
    <a:masterClrMapping/>
  </p:clrMapOvr>
  <p:transition>
    <p:wipe dir="d"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05B97-363B-421D-B6C8-3727910005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537794"/>
      </p:ext>
    </p:extLst>
  </p:cSld>
  <p:clrMapOvr>
    <a:masterClrMapping/>
  </p:clrMapOvr>
  <p:transition>
    <p:wipe dir="d"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86B73-778D-48AC-B753-8F55D5D155B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187597"/>
      </p:ext>
    </p:extLst>
  </p:cSld>
  <p:clrMapOvr>
    <a:masterClrMapping/>
  </p:clrMapOvr>
  <p:transition>
    <p:wipe dir="d"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AECD8-7456-449B-B330-4EF58EC5F42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376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EC9C3-FA92-4D87-A9DE-B70B26042151}" type="datetime1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85725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C455-C4A9-483D-9ADE-2348404112C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A5BE5-C312-488B-A0E3-E2016CFF43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44277054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6B4ED-A64C-4D98-A4DB-0FB3AC334E4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992791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C1C91-FD9B-4BCF-AAE6-885863BA3E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96588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495D9-3D6F-4474-9A10-3E6F77D7E03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595772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15038-358C-4EBF-A23B-A584907ED73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362556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CD847-B226-4BEE-964F-3B92D87457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7097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77968-C213-4A03-86F3-7FFDCB249CA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83534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A1F69-78E5-4FD2-8171-9A934EF70C1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363425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C39C6-9B53-47DA-9F33-2651BC2D28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762072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C383E-DC89-4A78-B5C1-46C86D0C294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022682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184EC-8746-455A-B054-97C9634EE33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9132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FE14C-743D-460B-9041-8C8DC8BD076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98C2E-C894-4517-A751-495E145FE5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3522532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F0BBC-DBFF-41ED-B345-726509A1939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61195-589C-43EC-98AB-09BF67665C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93205142"/>
      </p:ext>
    </p:extLst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7363C-A567-47D7-AB43-523A6DF3590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7927E-7B07-44BD-BC91-EA62D1BFA9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0773403"/>
      </p:ext>
    </p:extLst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F075F-D6C4-4EF9-96A3-9673190E925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64F19-41BE-4EB4-BF0D-00C433FF9A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3720051"/>
      </p:ext>
    </p:extLst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9D39C-8894-4C62-A9C7-0FF056A095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14689-2359-41EE-AD18-42876FD181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2614977"/>
      </p:ext>
    </p:extLst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DCBD7-C31D-4593-8A05-A153AFD1B9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3ECB2-51E7-40E2-8B33-89ADEA34B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0865119"/>
      </p:ext>
    </p:extLst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E9578-9938-4339-B6C4-827D6C4770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4E760-4F36-4CE8-934C-44CA3FEC15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18746537"/>
      </p:ext>
    </p:extLst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E30D4-4F60-43FF-9AA7-5347BF22BE2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53950-36A4-45A3-8F60-D88402A912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4160094"/>
      </p:ext>
    </p:extLst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10ACD-1E1F-454F-B84E-C4C01BC266B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D3E36-B372-452F-BAEB-D79F4E2F69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6640681"/>
      </p:ext>
    </p:extLst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0A70A-6325-4BE9-9930-7E7D07DE435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1DB60-58CD-49A6-927A-A4E0BDA86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0266489"/>
      </p:ext>
    </p:extLst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0BD3B-A79E-4035-B5FE-E3DC8E6717F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AD67F-A9B4-410C-82A9-9AF99D6B8F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755312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72028-9291-4929-AF4E-C6432DCF838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2D739-DD6A-43B6-9E58-EE04032209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1705920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207F-AE90-43AA-B303-E6726DC22E4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47F63-E80A-4534-B422-1AC8B2D654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87415625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3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BE1E9-A6E6-4CE0-B169-B84396EC01D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7438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9716C-5404-421E-B0DB-DE91057A96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658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77681-12A6-4714-A050-8BE8A47CFE7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3473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2EB17-9E0F-4693-92FC-ACD773F5FA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9993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4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D22BF-D2E0-4D77-ADDD-E0E8E6538E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8165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C5CC4-EDD8-43BD-822C-476A826199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2496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BA91C-4848-4101-B844-E87833F77DF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445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5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9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63C17-6CF5-4E31-9500-E9D296647339}" type="datetime1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16544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396AB-EB33-4E58-A276-DDED1B5B43B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3983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4E7E-40BD-426B-AE58-64C770C85DB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5917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C796-BEF1-4ED6-A23C-A24C223A0A0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3441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BE2EF-F5EF-43D7-9FBD-4157F10E7C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647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D7A13-3261-4EF3-9492-6DDC7175B87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61195-589C-43EC-98AB-09BF67665C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7771103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0AB16-A665-49CB-A159-BF2525AC4D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7927E-7B07-44BD-BC91-EA62D1BFA9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877094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C28AC-5F94-44AC-ABA2-AB454BA1FE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64F19-41BE-4EB4-BF0D-00C433FF9A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4950784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79B51-E2D7-4174-93E6-CE7A3C8A13D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14689-2359-41EE-AD18-42876FD181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26121265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A4902-8B76-4B4D-9E4F-C8F335CD5D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3ECB2-51E7-40E2-8B33-89ADEA34B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3988803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D7286-0AB2-4B0F-B7C5-5336FA52E56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4E760-4F36-4CE8-934C-44CA3FEC15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832698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8303A-E5F6-46BA-AF85-7BE0D10F14B7}" type="datetime1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14788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6A37A-1F67-4B17-9547-E892D3E968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53950-36A4-45A3-8F60-D88402A912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3194820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9B224-D998-42F1-8046-979814C75B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D3E36-B372-452F-BAEB-D79F4E2F69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0447582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C78CF-4671-4331-87DA-D3087333C16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1DB60-58CD-49A6-927A-A4E0BDA86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2486904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88608-5BB4-4D6C-8741-72D5A13D1A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AD67F-A9B4-410C-82A9-9AF99D6B8F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237088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E8F97-E4F6-432A-B213-06644CC608A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47F63-E80A-4534-B422-1AC8B2D654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3378638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7880-C7A7-4EE9-9316-AE5CD08734C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291079"/>
      </p:ext>
    </p:extLst>
  </p:cSld>
  <p:clrMapOvr>
    <a:masterClrMapping/>
  </p:clrMapOvr>
  <p:transition>
    <p:wipe dir="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3473A-89E4-47B9-9B0F-27992F2DE18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447910"/>
      </p:ext>
    </p:extLst>
  </p:cSld>
  <p:clrMapOvr>
    <a:masterClrMapping/>
  </p:clrMapOvr>
  <p:transition>
    <p:wipe dir="d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9C60-A7F3-4F17-8644-19D6ADF3C1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24966"/>
      </p:ext>
    </p:extLst>
  </p:cSld>
  <p:clrMapOvr>
    <a:masterClrMapping/>
  </p:clrMapOvr>
  <p:transition>
    <p:wipe dir="d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8DCE9-CFEA-4593-A501-BC9BFBE89CB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021763"/>
      </p:ext>
    </p:extLst>
  </p:cSld>
  <p:clrMapOvr>
    <a:masterClrMapping/>
  </p:clrMapOvr>
  <p:transition>
    <p:wipe dir="d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FB59C-3CC0-441A-8EE7-576B5C5E581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435862"/>
      </p:ext>
    </p:extLst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CA0-DECA-46CC-9BC8-D29F1640708B}" type="datetime1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9963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95CE1-2719-4D47-8B72-33DFEF64444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898577"/>
      </p:ext>
    </p:extLst>
  </p:cSld>
  <p:clrMapOvr>
    <a:masterClrMapping/>
  </p:clrMapOvr>
  <p:transition>
    <p:wipe dir="d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53AA6-DB41-431B-93EC-4EDC469A120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031414"/>
      </p:ext>
    </p:extLst>
  </p:cSld>
  <p:clrMapOvr>
    <a:masterClrMapping/>
  </p:clrMapOvr>
  <p:transition>
    <p:wipe dir="d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1D94B-6CF0-41EE-979D-64C5B579BFC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381670"/>
      </p:ext>
    </p:extLst>
  </p:cSld>
  <p:clrMapOvr>
    <a:masterClrMapping/>
  </p:clrMapOvr>
  <p:transition>
    <p:wipe dir="d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BE626-4EB2-42F7-9965-0DB9F023884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12401"/>
      </p:ext>
    </p:extLst>
  </p:cSld>
  <p:clrMapOvr>
    <a:masterClrMapping/>
  </p:clrMapOvr>
  <p:transition>
    <p:wipe dir="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5E89F-F58A-452D-8512-178C11581B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514040"/>
      </p:ext>
    </p:extLst>
  </p:cSld>
  <p:clrMapOvr>
    <a:masterClrMapping/>
  </p:clrMapOvr>
  <p:transition>
    <p:wipe dir="d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B90A8-8A73-44C8-A2D3-3041D02012A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897032"/>
      </p:ext>
    </p:extLst>
  </p:cSld>
  <p:clrMapOvr>
    <a:masterClrMapping/>
  </p:clrMapOvr>
  <p:transition>
    <p:wipe dir="d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EBD8-AAFF-43C7-B1BA-4073A4F678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0518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4A4BE-70FF-442A-B409-E0AA15ABF6C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5429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0FF4C-DDCC-43F8-B4A0-17EF2D1F3EA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57199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4AD94-ADFD-4E94-9E0D-AECB1ED4E2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615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8B4AD-5BD7-4930-8179-243DEA5A9C39}" type="datetime1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4473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D7A3-165B-409B-A372-3C3A27CEDCE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87589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04E4C-A6B3-47BB-9866-95E5895FC37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26242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C6A5-36E3-4CFE-A558-95E0FDCF5C9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82846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706CA-26E0-4BAD-B5A9-3FD36885AD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23428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EF1F-1F61-4994-84E3-BC2C613A6C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2170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789FF-33DE-43E6-A708-14AA070BDA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14397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C2CF5-05A4-4B36-95FD-1271AEE21ED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9212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B9EB-7013-40A9-A407-FB703AB6054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1068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5CB04-1AF6-4DE7-9C8B-6664BD8197E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26042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0C4CD-CC29-40FC-83C9-0389FADD415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935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C1436-9312-4E5D-9B31-C38B6C7D2E6C}" type="datetime1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446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6F69-2695-4338-976A-5B81127EAC1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56486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60C10-A4C2-4567-B0AF-028CA7B85EB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00759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CBF0E-E657-4791-B27A-EC94B27619F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42473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538C8-CEA4-46D9-B1D9-56F2BD23C3A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82278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B2AA7-1DA8-4B27-B06A-7553E220B85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17858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D3DE7-FC21-4931-AEC4-6B195D2409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73150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A5F11-A92A-4A51-914C-F288244D6C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03576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8952D-54B8-407B-9F2E-E1AA2D21854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50623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C114D-92DE-4F81-9F53-C924626B5B1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78409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CC2B9-B0CF-4565-A0A3-7422A23EF91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114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41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67C8B-5B52-403C-BBE9-E6CE3E66E967}" type="datetime1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918493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C786-A2E3-4C4F-8B46-6780209D27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83803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E67BB-FA09-4E64-B670-10371BE7352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64013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7C6A-4F0E-4068-B4A2-2C490D0872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5370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53A02-529C-45F0-B640-5F4E7B5D54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77399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19E4D-9C89-4478-A00B-1356872EE3E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75130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AE73-5FE3-4555-8C99-49DC3778404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15068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2EE67-C5A5-4BBB-8E04-288654A4B1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85291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DF115-D271-4B2F-9999-64B88A07BF1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44728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B6F47-EE12-456B-87FA-EA02BBB50E9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87930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CBB89-BEC0-4E2E-ABEA-FBA06AE4F71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317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41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F4B7A-EF37-4479-A9B5-8692855A3AEA}" type="datetime1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816499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4D371-A4D0-4503-B7A0-05FF992E8D1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85829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3062-8433-40C3-B258-E020D42D23A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4042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EAB1-DE62-4347-B01E-281C872FAD7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93358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5BFF2-8C96-43B8-955E-57918E1D039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03314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3C58A-075D-4C2E-96E1-6E800AA858D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99829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BA1D-3C74-4D24-8206-B43F135FFB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74181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A7968-22EC-4E8C-8CCD-E079E117F45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10367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F929A-FF4C-4868-83BF-BBBC076D6CE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85973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81606-CD58-4825-A5F7-E6F05698D7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62869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6DD99-A46A-418F-B1B2-572405E5384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698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8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E9809-D308-4A08-9FAA-FEF318ECA4FF}" type="datetime1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8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8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8373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EB78A5-9602-4205-8767-0FC74DD024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043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7A174-E619-4817-B939-60093A2ED92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254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C573F-F967-47BB-B01B-84B7FA819C7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881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>
    <p:wipe dir="d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09760-6558-47C4-AF3A-2CDB0F468BA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280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>
    <p:wipe dir="d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52B9E-F606-49FC-8187-74AD5DE7F0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26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71A3A-C8F1-45E7-8E95-634AFFB922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257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C33DF-D6DD-4759-8691-5515DCB9C7F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400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>
    <p:wipe dir="d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22B4E-F01F-4EC6-BDCC-8D953FBA4F6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60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ransition>
    <p:wipe dir="d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C5CA3-F484-437F-A202-34FEAE8003C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64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ransition>
    <p:wipe dir="d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C9419-DA01-4C68-B7F2-A6A005FEA08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806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96D1EB-71AC-4686-BF90-4BEAB492CC85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7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94796E-F457-4FC0-816F-73500174EA9E}" type="slidenum">
              <a:rPr lang="ru-RU" altLang="ru-RU">
                <a:latin typeface="Tahom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Tahoma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353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1B4465-C36C-4E79-98C9-2B3DBE361DA8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F64681-4ECA-4A65-A0CA-BBF6C7FD2CFE}" type="slidenum">
              <a:rPr lang="ru-RU" altLang="ru-RU">
                <a:latin typeface="Tahom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Tahoma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915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3E7-2AE2-4985-A237-AC44A3BD633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375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49700B-455F-4A8C-A689-5B27F3A556D6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11.11.2015</a:t>
            </a:fld>
            <a:endParaRPr lang="ru-RU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F64681-4ECA-4A65-A0CA-BBF6C7FD2CFE}" type="slidenum">
              <a:rPr lang="ru-RU" altLang="ru-RU">
                <a:latin typeface="Tahom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Tahoma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347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B1DA8-DB74-4490-9D7A-7BFE77CE49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196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wipe dir="d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26FE1E-B351-4241-8A35-74B7BBD5EB5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922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3D944-AA8C-47ED-8972-9C3A9B2A15D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959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AEC05-3038-4543-8FAA-D3D1818573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274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hdr="0" ftr="0" dt="0"/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F2F6B-4808-4416-BF03-7F15E77405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461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7.jpe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5.jpeg"/><Relationship Id="rId11" Type="http://schemas.openxmlformats.org/officeDocument/2006/relationships/image" Target="../media/image23.png"/><Relationship Id="rId5" Type="http://schemas.openxmlformats.org/officeDocument/2006/relationships/image" Target="../media/image54.jpeg"/><Relationship Id="rId10" Type="http://schemas.openxmlformats.org/officeDocument/2006/relationships/image" Target="../media/image59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5.xml"/><Relationship Id="rId6" Type="http://schemas.openxmlformats.org/officeDocument/2006/relationships/diagramQuickStyle" Target="../diagrams/quickStyle5.xml"/><Relationship Id="rId11" Type="http://schemas.openxmlformats.org/officeDocument/2006/relationships/chart" Target="../charts/chart1.xml"/><Relationship Id="rId5" Type="http://schemas.openxmlformats.org/officeDocument/2006/relationships/diagramLayout" Target="../diagrams/layout5.xml"/><Relationship Id="rId10" Type="http://schemas.openxmlformats.org/officeDocument/2006/relationships/image" Target="../media/image61.png"/><Relationship Id="rId4" Type="http://schemas.openxmlformats.org/officeDocument/2006/relationships/diagramData" Target="../diagrams/data5.xml"/><Relationship Id="rId9" Type="http://schemas.openxmlformats.org/officeDocument/2006/relationships/image" Target="../media/image60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13" Type="http://schemas.openxmlformats.org/officeDocument/2006/relationships/image" Target="../media/image64.jpeg"/><Relationship Id="rId18" Type="http://schemas.openxmlformats.org/officeDocument/2006/relationships/image" Target="../media/image69.jpeg"/><Relationship Id="rId3" Type="http://schemas.openxmlformats.org/officeDocument/2006/relationships/image" Target="../media/image7.jpeg"/><Relationship Id="rId7" Type="http://schemas.openxmlformats.org/officeDocument/2006/relationships/diagramColors" Target="../diagrams/colors6.xml"/><Relationship Id="rId12" Type="http://schemas.openxmlformats.org/officeDocument/2006/relationships/image" Target="../media/image63.jpeg"/><Relationship Id="rId17" Type="http://schemas.openxmlformats.org/officeDocument/2006/relationships/image" Target="../media/image68.jpe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67.jpeg"/><Relationship Id="rId1" Type="http://schemas.openxmlformats.org/officeDocument/2006/relationships/slideLayout" Target="../slideLayouts/slideLayout199.xml"/><Relationship Id="rId6" Type="http://schemas.openxmlformats.org/officeDocument/2006/relationships/diagramQuickStyle" Target="../diagrams/quickStyle6.xml"/><Relationship Id="rId11" Type="http://schemas.openxmlformats.org/officeDocument/2006/relationships/image" Target="../media/image62.jpeg"/><Relationship Id="rId5" Type="http://schemas.openxmlformats.org/officeDocument/2006/relationships/diagramLayout" Target="../diagrams/layout6.xml"/><Relationship Id="rId15" Type="http://schemas.openxmlformats.org/officeDocument/2006/relationships/image" Target="../media/image66.jpeg"/><Relationship Id="rId10" Type="http://schemas.openxmlformats.org/officeDocument/2006/relationships/image" Target="../media/image61.png"/><Relationship Id="rId4" Type="http://schemas.openxmlformats.org/officeDocument/2006/relationships/diagramData" Target="../diagrams/data6.xml"/><Relationship Id="rId9" Type="http://schemas.openxmlformats.org/officeDocument/2006/relationships/image" Target="../media/image60.png"/><Relationship Id="rId14" Type="http://schemas.openxmlformats.org/officeDocument/2006/relationships/image" Target="../media/image6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72.xml"/><Relationship Id="rId6" Type="http://schemas.openxmlformats.org/officeDocument/2006/relationships/image" Target="../media/image38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83.xml"/><Relationship Id="rId4" Type="http://schemas.openxmlformats.org/officeDocument/2006/relationships/image" Target="../media/image7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94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13" Type="http://schemas.openxmlformats.org/officeDocument/2006/relationships/image" Target="../media/image81.jpeg"/><Relationship Id="rId3" Type="http://schemas.openxmlformats.org/officeDocument/2006/relationships/image" Target="../media/image7.jpeg"/><Relationship Id="rId7" Type="http://schemas.openxmlformats.org/officeDocument/2006/relationships/diagramColors" Target="../diagrams/colors7.xml"/><Relationship Id="rId12" Type="http://schemas.openxmlformats.org/officeDocument/2006/relationships/image" Target="../media/image8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5.xml"/><Relationship Id="rId6" Type="http://schemas.openxmlformats.org/officeDocument/2006/relationships/diagramQuickStyle" Target="../diagrams/quickStyle7.xml"/><Relationship Id="rId11" Type="http://schemas.openxmlformats.org/officeDocument/2006/relationships/image" Target="../media/image79.jpeg"/><Relationship Id="rId5" Type="http://schemas.openxmlformats.org/officeDocument/2006/relationships/diagramLayout" Target="../diagrams/layout7.xml"/><Relationship Id="rId10" Type="http://schemas.openxmlformats.org/officeDocument/2006/relationships/image" Target="../media/image78.jpeg"/><Relationship Id="rId4" Type="http://schemas.openxmlformats.org/officeDocument/2006/relationships/diagramData" Target="../diagrams/data7.xml"/><Relationship Id="rId9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7.jpeg"/><Relationship Id="rId7" Type="http://schemas.openxmlformats.org/officeDocument/2006/relationships/image" Target="../media/image8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10" Type="http://schemas.openxmlformats.org/officeDocument/2006/relationships/image" Target="../media/image44.png"/><Relationship Id="rId4" Type="http://schemas.openxmlformats.org/officeDocument/2006/relationships/image" Target="../media/image82.jpeg"/><Relationship Id="rId9" Type="http://schemas.openxmlformats.org/officeDocument/2006/relationships/image" Target="../media/image8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91.tiff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3" Type="http://schemas.openxmlformats.org/officeDocument/2006/relationships/image" Target="../media/image91.tiff"/><Relationship Id="rId7" Type="http://schemas.openxmlformats.org/officeDocument/2006/relationships/image" Target="../media/image9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94.jpeg"/><Relationship Id="rId11" Type="http://schemas.openxmlformats.org/officeDocument/2006/relationships/image" Target="../media/image99.jpeg"/><Relationship Id="rId5" Type="http://schemas.openxmlformats.org/officeDocument/2006/relationships/image" Target="../media/image93.jpeg"/><Relationship Id="rId10" Type="http://schemas.openxmlformats.org/officeDocument/2006/relationships/image" Target="../media/image98.jpeg"/><Relationship Id="rId4" Type="http://schemas.openxmlformats.org/officeDocument/2006/relationships/image" Target="../media/image92.jpeg"/><Relationship Id="rId9" Type="http://schemas.openxmlformats.org/officeDocument/2006/relationships/image" Target="../media/image9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jpeg"/><Relationship Id="rId3" Type="http://schemas.openxmlformats.org/officeDocument/2006/relationships/image" Target="../media/image100.jpeg"/><Relationship Id="rId7" Type="http://schemas.openxmlformats.org/officeDocument/2006/relationships/image" Target="../media/image10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Relationship Id="rId9" Type="http://schemas.openxmlformats.org/officeDocument/2006/relationships/image" Target="../media/image91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9.pn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Relationship Id="rId9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jpeg"/><Relationship Id="rId3" Type="http://schemas.openxmlformats.org/officeDocument/2006/relationships/image" Target="../media/image112.jpeg"/><Relationship Id="rId7" Type="http://schemas.openxmlformats.org/officeDocument/2006/relationships/image" Target="../media/image1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5.xml"/><Relationship Id="rId6" Type="http://schemas.openxmlformats.org/officeDocument/2006/relationships/image" Target="../media/image115.jpeg"/><Relationship Id="rId11" Type="http://schemas.openxmlformats.org/officeDocument/2006/relationships/image" Target="../media/image44.png"/><Relationship Id="rId5" Type="http://schemas.openxmlformats.org/officeDocument/2006/relationships/image" Target="../media/image114.jpeg"/><Relationship Id="rId10" Type="http://schemas.openxmlformats.org/officeDocument/2006/relationships/image" Target="../media/image119.jpeg"/><Relationship Id="rId4" Type="http://schemas.openxmlformats.org/officeDocument/2006/relationships/image" Target="../media/image113.jpeg"/><Relationship Id="rId9" Type="http://schemas.openxmlformats.org/officeDocument/2006/relationships/image" Target="../media/image11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9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8.xml"/><Relationship Id="rId6" Type="http://schemas.openxmlformats.org/officeDocument/2006/relationships/image" Target="../media/image38.png"/><Relationship Id="rId5" Type="http://schemas.openxmlformats.org/officeDocument/2006/relationships/image" Target="../media/image126.jpeg"/><Relationship Id="rId4" Type="http://schemas.openxmlformats.org/officeDocument/2006/relationships/image" Target="../media/image1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diagramColors" Target="../diagrams/colors2.xml"/><Relationship Id="rId12" Type="http://schemas.openxmlformats.org/officeDocument/2006/relationships/image" Target="../media/image2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9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27.jpeg"/><Relationship Id="rId5" Type="http://schemas.openxmlformats.org/officeDocument/2006/relationships/diagramLayout" Target="../diagrams/layout2.xml"/><Relationship Id="rId10" Type="http://schemas.openxmlformats.org/officeDocument/2006/relationships/image" Target="../media/image26.jpeg"/><Relationship Id="rId4" Type="http://schemas.openxmlformats.org/officeDocument/2006/relationships/diagramData" Target="../diagrams/data2.xml"/><Relationship Id="rId9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jpeg"/><Relationship Id="rId10" Type="http://schemas.openxmlformats.org/officeDocument/2006/relationships/image" Target="../media/image37.png"/><Relationship Id="rId4" Type="http://schemas.openxmlformats.org/officeDocument/2006/relationships/image" Target="../media/image31.jpeg"/><Relationship Id="rId9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6" y="0"/>
            <a:ext cx="9140825" cy="685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438149" y="1943108"/>
            <a:ext cx="67913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культурного продукта для потребителей туристических услуг на территории Уральского федерального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округа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67520" y="6312196"/>
            <a:ext cx="45364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ноября 2015 года   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г.  Псков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687977" y="5378701"/>
            <a:ext cx="67538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Доклад директора Департамента культуры 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Ханты-Мансийского автономного округа – Югры 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Казначеевой Надежды Михайловны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0826" y="549130"/>
            <a:ext cx="1757034" cy="1462558"/>
          </a:xfrm>
          <a:prstGeom prst="rect">
            <a:avLst/>
          </a:prstGeom>
        </p:spPr>
      </p:pic>
      <p:pic>
        <p:nvPicPr>
          <p:cNvPr id="9" name="Picture 3" descr="C:\Documents and Settings\SafronovaKI\Рабочий стол\на сайт\1 Герб\urfo.gif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/>
          <a:stretch>
            <a:fillRect/>
          </a:stretch>
        </p:blipFill>
        <p:spPr bwMode="auto">
          <a:xfrm>
            <a:off x="7162800" y="4695825"/>
            <a:ext cx="1638300" cy="16097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0069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28"/>
            <a:ext cx="9144000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60658902"/>
              </p:ext>
            </p:extLst>
          </p:nvPr>
        </p:nvGraphicFramePr>
        <p:xfrm>
          <a:off x="107504" y="1412776"/>
          <a:ext cx="9036496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694498" y="184150"/>
            <a:ext cx="6847522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Основные культурные мероприятия –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бренды Югры</a:t>
            </a:r>
          </a:p>
        </p:txBody>
      </p:sp>
      <p:pic>
        <p:nvPicPr>
          <p:cNvPr id="5" name="Picture 2" descr="C:\Users\VlasovaNN\Desktop\гербы\хмао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923" y="184150"/>
            <a:ext cx="732194" cy="80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74517" y="6388623"/>
            <a:ext cx="2133600" cy="365125"/>
          </a:xfrm>
        </p:spPr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86533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1633539" y="237490"/>
            <a:ext cx="6373416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ru-RU" altLang="ru-RU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b="1" dirty="0" smtClean="0">
              <a:solidFill>
                <a:prstClr val="white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5125" name="TextBox 1"/>
          <p:cNvSpPr txBox="1">
            <a:spLocks noChangeArrowheads="1"/>
          </p:cNvSpPr>
          <p:nvPr/>
        </p:nvSpPr>
        <p:spPr bwMode="auto">
          <a:xfrm>
            <a:off x="386357" y="1230742"/>
            <a:ext cx="8371285" cy="487056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marL="0" indent="0" algn="ctr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ru-RU" sz="6600" dirty="0" smtClean="0">
              <a:solidFill>
                <a:srgbClr val="1E5228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6600" dirty="0" smtClean="0">
                <a:solidFill>
                  <a:srgbClr val="1E5228"/>
                </a:solidFill>
                <a:latin typeface="Times New Roman" pitchFamily="18" charset="0"/>
                <a:cs typeface="Times New Roman" pitchFamily="18" charset="0"/>
              </a:rPr>
              <a:t>Точки</a:t>
            </a:r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dirty="0" smtClean="0">
                <a:solidFill>
                  <a:srgbClr val="1E5228"/>
                </a:solidFill>
                <a:latin typeface="Times New Roman" pitchFamily="18" charset="0"/>
                <a:cs typeface="Times New Roman" pitchFamily="18" charset="0"/>
              </a:rPr>
              <a:t>роста – </a:t>
            </a:r>
          </a:p>
          <a:p>
            <a:pPr marL="0" indent="0" algn="ctr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6600" dirty="0" smtClean="0">
                <a:solidFill>
                  <a:srgbClr val="1E5228"/>
                </a:solidFill>
                <a:latin typeface="Times New Roman" pitchFamily="18" charset="0"/>
                <a:cs typeface="Times New Roman" pitchFamily="18" charset="0"/>
              </a:rPr>
              <a:t>объекты и памятники</a:t>
            </a:r>
          </a:p>
          <a:p>
            <a:pPr marL="0" indent="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ru-RU" sz="3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40155" y="6388624"/>
            <a:ext cx="2133600" cy="365125"/>
          </a:xfrm>
        </p:spPr>
        <p:txBody>
          <a:bodyPr/>
          <a:lstStyle/>
          <a:p>
            <a:pPr>
              <a:defRPr/>
            </a:pPr>
            <a:fld id="{0FF61195-589C-43EC-98AB-09BF67665C3D}" type="slidenum">
              <a:rPr lang="ru-RU" altLang="ru-RU" smtClean="0"/>
              <a:pPr>
                <a:defRPr/>
              </a:pPr>
              <a:t>11</a:t>
            </a:fld>
            <a:endParaRPr lang="ru-RU" alt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836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637292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836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1633539" y="161290"/>
            <a:ext cx="6373416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Памятники истории и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культуры Курганской области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b="1" dirty="0" smtClean="0">
              <a:solidFill>
                <a:schemeClr val="bg1"/>
              </a:solidFill>
              <a:latin typeface="Tahoma" pitchFamily="34" charset="0"/>
              <a:cs typeface="Arial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33118"/>
            <a:ext cx="5580566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Содержимое 8" descr="Музей декабристов интерьер комнат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1040" y="3718560"/>
            <a:ext cx="2232660" cy="2976880"/>
          </a:xfrm>
          <a:prstGeom prst="rect">
            <a:avLst/>
          </a:prstGeom>
        </p:spPr>
      </p:pic>
      <p:pic>
        <p:nvPicPr>
          <p:cNvPr id="9" name="Содержимое 9" descr="Дом музей декабристов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65218" y="4297680"/>
            <a:ext cx="3095413" cy="2321560"/>
          </a:xfrm>
          <a:prstGeom prst="rect">
            <a:avLst/>
          </a:prstGeom>
        </p:spPr>
      </p:pic>
      <p:sp>
        <p:nvSpPr>
          <p:cNvPr id="10" name="Текст 6"/>
          <p:cNvSpPr txBox="1">
            <a:spLocks/>
          </p:cNvSpPr>
          <p:nvPr/>
        </p:nvSpPr>
        <p:spPr>
          <a:xfrm>
            <a:off x="2766060" y="3459480"/>
            <a:ext cx="6182546" cy="6400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Объект культурного наследия федерального значения  </a:t>
            </a:r>
            <a:b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«Дом, в котором на поселении жил декабрист М.М. Нарышкин»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94866" y="1298888"/>
            <a:ext cx="32537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Объект культурного наследия федерального значения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«Ансамбль </a:t>
            </a:r>
            <a:r>
              <a:rPr kumimoji="0" lang="ru-RU" sz="16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Далматовского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монастыря»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11" name="Picture 2" descr="C:\Users\VlasovaNN\Desktop\гербы\kurganskaya_oblast.jp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641" y="174812"/>
            <a:ext cx="751333" cy="779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15006" y="6436677"/>
            <a:ext cx="2133600" cy="365125"/>
          </a:xfrm>
        </p:spPr>
        <p:txBody>
          <a:bodyPr/>
          <a:lstStyle/>
          <a:p>
            <a:pPr>
              <a:defRPr/>
            </a:pPr>
            <a:fld id="{0FF61195-589C-43EC-98AB-09BF67665C3D}" type="slidenum">
              <a:rPr lang="ru-RU" altLang="ru-RU" smtClean="0"/>
              <a:pPr>
                <a:defRPr/>
              </a:pPr>
              <a:t>12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95157948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836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Line 4"/>
          <p:cNvSpPr>
            <a:spLocks noChangeShapeType="1"/>
          </p:cNvSpPr>
          <p:nvPr/>
        </p:nvSpPr>
        <p:spPr bwMode="auto">
          <a:xfrm>
            <a:off x="97632" y="1044575"/>
            <a:ext cx="8998744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2052" name="Прямоугольник 5"/>
          <p:cNvSpPr>
            <a:spLocks noChangeArrowheads="1"/>
          </p:cNvSpPr>
          <p:nvPr/>
        </p:nvSpPr>
        <p:spPr bwMode="auto">
          <a:xfrm>
            <a:off x="2070432" y="51019"/>
            <a:ext cx="55864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Памятники </a:t>
            </a: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истории и культуры </a:t>
            </a:r>
            <a:r>
              <a:rPr lang="ru-RU" altLang="ru-RU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Свердловской области</a:t>
            </a:r>
          </a:p>
        </p:txBody>
      </p:sp>
      <p:pic>
        <p:nvPicPr>
          <p:cNvPr id="7" name="Picture 2" descr="F:\ICOM\Фото для презентации\свято-троицкий собор- символ Верхотурья.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3606673" y="1738473"/>
            <a:ext cx="3030347" cy="307982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9" name="Picture 2" descr="D:\РАБОЧИЕ ПАПКИ\МУЗЕЙНОЕ ДЕЛО с сент 2012\rubens_2401164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39840" y="3471739"/>
            <a:ext cx="2634009" cy="33403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1" name="Picture 4" descr="F:\ICOM\Фото для презентации\IMG_4096.jpg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229195" y="1216160"/>
            <a:ext cx="1620181" cy="35113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5" name="Picture 5" descr="IMG_125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930" y="4546592"/>
            <a:ext cx="3299910" cy="23114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F:\ICOM\Фото для презентации\_AVL2398.jpg"/>
          <p:cNvPicPr>
            <a:picLocks noChangeAspect="1" noChangeArrowheads="1"/>
          </p:cNvPicPr>
          <p:nvPr/>
        </p:nvPicPr>
        <p:blipFill>
          <a:blip r:embed="rId8" cstate="print">
            <a:extLst/>
          </a:blip>
          <a:srcRect/>
          <a:stretch>
            <a:fillRect/>
          </a:stretch>
        </p:blipFill>
        <p:spPr bwMode="auto">
          <a:xfrm>
            <a:off x="229195" y="3278385"/>
            <a:ext cx="2249742" cy="35336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993" y="849948"/>
            <a:ext cx="2230147" cy="30095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12" name="Picture 13" descr="карта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707" y="1108869"/>
            <a:ext cx="2189466" cy="32473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951" y="73783"/>
            <a:ext cx="653189" cy="595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A8ED19-9571-465B-BB2F-DB8CD6E5AB27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16929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28"/>
            <a:ext cx="9144000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774591896"/>
              </p:ext>
            </p:extLst>
          </p:nvPr>
        </p:nvGraphicFramePr>
        <p:xfrm>
          <a:off x="350240" y="692696"/>
          <a:ext cx="2349552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12360" y="-12274"/>
            <a:ext cx="1253366" cy="9732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/>
          <a:srcRect l="-1" r="119" b="59036"/>
          <a:stretch/>
        </p:blipFill>
        <p:spPr>
          <a:xfrm>
            <a:off x="0" y="6425952"/>
            <a:ext cx="9143999" cy="43204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7235" y="1883239"/>
            <a:ext cx="4111398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prstClr val="black"/>
                </a:solidFill>
              </a:rPr>
              <a:t>На территории области функционирует </a:t>
            </a:r>
            <a:r>
              <a:rPr lang="ru-RU" sz="1600" dirty="0" smtClean="0">
                <a:solidFill>
                  <a:prstClr val="black"/>
                </a:solidFill>
              </a:rPr>
              <a:t>               </a:t>
            </a:r>
            <a:r>
              <a:rPr lang="ru-RU" sz="1600" b="1" dirty="0" smtClean="0">
                <a:solidFill>
                  <a:prstClr val="black"/>
                </a:solidFill>
              </a:rPr>
              <a:t>1 </a:t>
            </a:r>
            <a:r>
              <a:rPr lang="ru-RU" sz="1600" b="1" dirty="0">
                <a:solidFill>
                  <a:prstClr val="black"/>
                </a:solidFill>
              </a:rPr>
              <a:t>187 </a:t>
            </a:r>
            <a:r>
              <a:rPr lang="ru-RU" sz="1600" b="1" i="1" dirty="0">
                <a:solidFill>
                  <a:prstClr val="black"/>
                </a:solidFill>
              </a:rPr>
              <a:t>государственных и муниципальных учреждений </a:t>
            </a:r>
            <a:r>
              <a:rPr lang="ru-RU" sz="1600" b="1" i="1" dirty="0" smtClean="0">
                <a:solidFill>
                  <a:prstClr val="black"/>
                </a:solidFill>
              </a:rPr>
              <a:t>культуры                                    </a:t>
            </a:r>
            <a:r>
              <a:rPr lang="ru-RU" sz="1600" dirty="0">
                <a:solidFill>
                  <a:prstClr val="black"/>
                </a:solidFill>
              </a:rPr>
              <a:t>(включая структурные подразделения</a:t>
            </a:r>
            <a:r>
              <a:rPr lang="ru-RU" sz="1600" dirty="0" smtClean="0">
                <a:solidFill>
                  <a:prstClr val="black"/>
                </a:solidFill>
              </a:rPr>
              <a:t>) </a:t>
            </a: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987112793"/>
              </p:ext>
            </p:extLst>
          </p:nvPr>
        </p:nvGraphicFramePr>
        <p:xfrm>
          <a:off x="-396552" y="2840546"/>
          <a:ext cx="5232989" cy="3983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4363698" y="1883239"/>
            <a:ext cx="4550657" cy="42780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prstClr val="black"/>
                </a:solidFill>
              </a:rPr>
              <a:t>Города </a:t>
            </a:r>
            <a:r>
              <a:rPr lang="ru-RU" sz="1600" b="1" i="1" dirty="0">
                <a:solidFill>
                  <a:prstClr val="black"/>
                </a:solidFill>
              </a:rPr>
              <a:t>и районы области имеют </a:t>
            </a:r>
            <a:r>
              <a:rPr lang="ru-RU" sz="1600" b="1" i="1" dirty="0" smtClean="0">
                <a:solidFill>
                  <a:prstClr val="black"/>
                </a:solidFill>
              </a:rPr>
              <a:t>большое количество </a:t>
            </a:r>
            <a:r>
              <a:rPr lang="ru-RU" sz="1600" b="1" i="1" dirty="0">
                <a:solidFill>
                  <a:prstClr val="black"/>
                </a:solidFill>
              </a:rPr>
              <a:t>объектов </a:t>
            </a:r>
            <a:r>
              <a:rPr lang="ru-RU" sz="1600" b="1" i="1" dirty="0" smtClean="0">
                <a:solidFill>
                  <a:prstClr val="black"/>
                </a:solidFill>
              </a:rPr>
              <a:t>                                               </a:t>
            </a:r>
            <a:r>
              <a:rPr lang="ru-RU" sz="1600" b="1" i="1" dirty="0" err="1" smtClean="0">
                <a:solidFill>
                  <a:prstClr val="black"/>
                </a:solidFill>
              </a:rPr>
              <a:t>историко</a:t>
            </a:r>
            <a:r>
              <a:rPr lang="ru-RU" sz="1600" b="1" i="1" dirty="0" smtClean="0">
                <a:solidFill>
                  <a:prstClr val="black"/>
                </a:solidFill>
              </a:rPr>
              <a:t> </a:t>
            </a:r>
            <a:r>
              <a:rPr lang="ru-RU" sz="1600" b="1" i="1" dirty="0">
                <a:solidFill>
                  <a:prstClr val="black"/>
                </a:solidFill>
              </a:rPr>
              <a:t>- культурного наследия: </a:t>
            </a:r>
            <a:endParaRPr lang="ru-RU" sz="1600" b="1" i="1" dirty="0" smtClean="0">
              <a:solidFill>
                <a:prstClr val="black"/>
              </a:solidFill>
            </a:endParaRPr>
          </a:p>
          <a:p>
            <a:pPr algn="ctr"/>
            <a:endParaRPr lang="ru-RU" sz="1600" b="1" i="1" dirty="0" smtClean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prstClr val="black"/>
                </a:solidFill>
              </a:rPr>
              <a:t>Тобольск </a:t>
            </a:r>
            <a:r>
              <a:rPr lang="ru-RU" sz="1600" dirty="0">
                <a:solidFill>
                  <a:prstClr val="black"/>
                </a:solidFill>
              </a:rPr>
              <a:t>(204 объекта</a:t>
            </a:r>
            <a:r>
              <a:rPr lang="ru-RU" sz="1600" dirty="0" smtClean="0">
                <a:solidFill>
                  <a:prstClr val="black"/>
                </a:solidFill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prstClr val="black"/>
                </a:solidFill>
              </a:rPr>
              <a:t>Тюмень </a:t>
            </a:r>
            <a:r>
              <a:rPr lang="ru-RU" sz="1600" dirty="0">
                <a:solidFill>
                  <a:prstClr val="black"/>
                </a:solidFill>
              </a:rPr>
              <a:t>(196 объектов</a:t>
            </a:r>
            <a:r>
              <a:rPr lang="ru-RU" sz="1600" dirty="0" smtClean="0">
                <a:solidFill>
                  <a:prstClr val="black"/>
                </a:solidFill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prstClr val="black"/>
                </a:solidFill>
              </a:rPr>
              <a:t>Ялуторовск </a:t>
            </a:r>
            <a:r>
              <a:rPr lang="ru-RU" sz="1600" dirty="0">
                <a:solidFill>
                  <a:prstClr val="black"/>
                </a:solidFill>
              </a:rPr>
              <a:t>(56 объектов</a:t>
            </a:r>
            <a:r>
              <a:rPr lang="ru-RU" sz="1600" dirty="0" smtClean="0">
                <a:solidFill>
                  <a:prstClr val="black"/>
                </a:solidFill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prstClr val="black"/>
                </a:solidFill>
              </a:rPr>
              <a:t>Ишим </a:t>
            </a:r>
            <a:r>
              <a:rPr lang="ru-RU" sz="1600" dirty="0">
                <a:solidFill>
                  <a:prstClr val="black"/>
                </a:solidFill>
              </a:rPr>
              <a:t>(53 объекта</a:t>
            </a:r>
            <a:r>
              <a:rPr lang="ru-RU" sz="1600" dirty="0" smtClean="0">
                <a:solidFill>
                  <a:prstClr val="black"/>
                </a:solidFill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prstClr val="black"/>
                </a:solidFill>
              </a:rPr>
              <a:t>Заводоуковск </a:t>
            </a:r>
            <a:r>
              <a:rPr lang="ru-RU" sz="1600" dirty="0">
                <a:solidFill>
                  <a:prstClr val="black"/>
                </a:solidFill>
              </a:rPr>
              <a:t>(93 объекта</a:t>
            </a:r>
            <a:r>
              <a:rPr lang="ru-RU" sz="1600" dirty="0" smtClean="0">
                <a:solidFill>
                  <a:prstClr val="black"/>
                </a:solidFill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prstClr val="black"/>
                </a:solidFill>
              </a:rPr>
              <a:t>Тюменский </a:t>
            </a:r>
            <a:r>
              <a:rPr lang="ru-RU" sz="1600" dirty="0">
                <a:solidFill>
                  <a:prstClr val="black"/>
                </a:solidFill>
              </a:rPr>
              <a:t>муниципальный район </a:t>
            </a:r>
            <a:r>
              <a:rPr lang="ru-RU" sz="1600" dirty="0" smtClean="0">
                <a:solidFill>
                  <a:prstClr val="black"/>
                </a:solidFill>
              </a:rPr>
              <a:t>                               (</a:t>
            </a:r>
            <a:r>
              <a:rPr lang="ru-RU" sz="1600" dirty="0">
                <a:solidFill>
                  <a:prstClr val="black"/>
                </a:solidFill>
              </a:rPr>
              <a:t>203 объекта</a:t>
            </a:r>
            <a:r>
              <a:rPr lang="ru-RU" sz="1600" dirty="0" smtClean="0">
                <a:solidFill>
                  <a:prstClr val="black"/>
                </a:solidFill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err="1" smtClean="0">
                <a:solidFill>
                  <a:prstClr val="black"/>
                </a:solidFill>
              </a:rPr>
              <a:t>Исетский</a:t>
            </a:r>
            <a:r>
              <a:rPr lang="ru-RU" sz="1600" dirty="0" smtClean="0">
                <a:solidFill>
                  <a:prstClr val="black"/>
                </a:solidFill>
              </a:rPr>
              <a:t> </a:t>
            </a:r>
            <a:r>
              <a:rPr lang="ru-RU" sz="1600" dirty="0">
                <a:solidFill>
                  <a:prstClr val="black"/>
                </a:solidFill>
              </a:rPr>
              <a:t>муниципальный район </a:t>
            </a:r>
            <a:r>
              <a:rPr lang="ru-RU" sz="1600" dirty="0" smtClean="0">
                <a:solidFill>
                  <a:prstClr val="black"/>
                </a:solidFill>
              </a:rPr>
              <a:t>                                (</a:t>
            </a:r>
            <a:r>
              <a:rPr lang="ru-RU" sz="1600" dirty="0">
                <a:solidFill>
                  <a:prstClr val="black"/>
                </a:solidFill>
              </a:rPr>
              <a:t>153 объекта</a:t>
            </a:r>
            <a:r>
              <a:rPr lang="ru-RU" sz="1600" dirty="0" smtClean="0">
                <a:solidFill>
                  <a:prstClr val="black"/>
                </a:solidFill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prstClr val="black"/>
                </a:solidFill>
              </a:rPr>
              <a:t> </a:t>
            </a:r>
            <a:r>
              <a:rPr lang="ru-RU" sz="1600" dirty="0" err="1">
                <a:solidFill>
                  <a:prstClr val="black"/>
                </a:solidFill>
              </a:rPr>
              <a:t>Упоровский</a:t>
            </a:r>
            <a:r>
              <a:rPr lang="ru-RU" sz="1600" dirty="0">
                <a:solidFill>
                  <a:prstClr val="black"/>
                </a:solidFill>
              </a:rPr>
              <a:t> муниципальный </a:t>
            </a:r>
            <a:r>
              <a:rPr lang="ru-RU" sz="1600" dirty="0" smtClean="0">
                <a:solidFill>
                  <a:prstClr val="black"/>
                </a:solidFill>
              </a:rPr>
              <a:t>район                             </a:t>
            </a:r>
            <a:r>
              <a:rPr lang="ru-RU" sz="1600" dirty="0">
                <a:solidFill>
                  <a:prstClr val="black"/>
                </a:solidFill>
              </a:rPr>
              <a:t>(126 объектов</a:t>
            </a:r>
            <a:r>
              <a:rPr lang="ru-RU" sz="1600" dirty="0" smtClean="0">
                <a:solidFill>
                  <a:prstClr val="black"/>
                </a:solidFill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prstClr val="black"/>
                </a:solidFill>
              </a:rPr>
              <a:t> </a:t>
            </a:r>
            <a:r>
              <a:rPr lang="ru-RU" sz="1600" dirty="0" err="1">
                <a:solidFill>
                  <a:prstClr val="black"/>
                </a:solidFill>
              </a:rPr>
              <a:t>Ярковский</a:t>
            </a:r>
            <a:r>
              <a:rPr lang="ru-RU" sz="1600" dirty="0">
                <a:solidFill>
                  <a:prstClr val="black"/>
                </a:solidFill>
              </a:rPr>
              <a:t> муниципальный </a:t>
            </a:r>
            <a:r>
              <a:rPr lang="ru-RU" sz="1600" dirty="0" smtClean="0">
                <a:solidFill>
                  <a:prstClr val="black"/>
                </a:solidFill>
              </a:rPr>
              <a:t>район</a:t>
            </a:r>
          </a:p>
          <a:p>
            <a:r>
              <a:rPr lang="ru-RU" sz="1600" dirty="0">
                <a:solidFill>
                  <a:prstClr val="black"/>
                </a:solidFill>
              </a:rPr>
              <a:t> </a:t>
            </a:r>
            <a:r>
              <a:rPr lang="ru-RU" sz="1600" dirty="0" smtClean="0">
                <a:solidFill>
                  <a:prstClr val="black"/>
                </a:solidFill>
              </a:rPr>
              <a:t>      </a:t>
            </a:r>
            <a:r>
              <a:rPr lang="ru-RU" sz="1600" dirty="0">
                <a:solidFill>
                  <a:prstClr val="black"/>
                </a:solidFill>
              </a:rPr>
              <a:t>(115 объектов).</a:t>
            </a:r>
          </a:p>
        </p:txBody>
      </p:sp>
      <p:sp>
        <p:nvSpPr>
          <p:cNvPr id="15" name="Прямоугольник 5"/>
          <p:cNvSpPr>
            <a:spLocks noChangeArrowheads="1"/>
          </p:cNvSpPr>
          <p:nvPr/>
        </p:nvSpPr>
        <p:spPr bwMode="auto">
          <a:xfrm>
            <a:off x="2070432" y="51019"/>
            <a:ext cx="55864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Памятники </a:t>
            </a: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истории и культуры </a:t>
            </a:r>
            <a:r>
              <a:rPr lang="ru-RU" altLang="ru-RU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Тюменской области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010740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836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568680795"/>
              </p:ext>
            </p:extLst>
          </p:nvPr>
        </p:nvGraphicFramePr>
        <p:xfrm>
          <a:off x="350240" y="692696"/>
          <a:ext cx="2349552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12360" y="-12274"/>
            <a:ext cx="1253366" cy="9732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/>
          <a:srcRect l="-1" r="119" b="59036"/>
          <a:stretch/>
        </p:blipFill>
        <p:spPr>
          <a:xfrm>
            <a:off x="0" y="6425952"/>
            <a:ext cx="9143999" cy="4320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10800000" flipV="1">
            <a:off x="221866" y="1134756"/>
            <a:ext cx="4464496" cy="160043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prstClr val="black"/>
                </a:solidFill>
              </a:rPr>
              <a:t>На территории </a:t>
            </a:r>
            <a:r>
              <a:rPr lang="ru-RU" sz="1600" dirty="0" smtClean="0">
                <a:solidFill>
                  <a:prstClr val="black"/>
                </a:solidFill>
              </a:rPr>
              <a:t>области                                                                                       </a:t>
            </a:r>
            <a:r>
              <a:rPr lang="ru-RU" sz="1600" b="1" dirty="0">
                <a:solidFill>
                  <a:prstClr val="black"/>
                </a:solidFill>
              </a:rPr>
              <a:t>80</a:t>
            </a:r>
            <a:r>
              <a:rPr lang="ru-RU" sz="1600" dirty="0">
                <a:solidFill>
                  <a:prstClr val="black"/>
                </a:solidFill>
              </a:rPr>
              <a:t> </a:t>
            </a:r>
            <a:r>
              <a:rPr lang="ru-RU" sz="1600" b="1" i="1" dirty="0">
                <a:solidFill>
                  <a:prstClr val="black"/>
                </a:solidFill>
              </a:rPr>
              <a:t>памятников </a:t>
            </a:r>
            <a:r>
              <a:rPr lang="ru-RU" sz="1600" b="1" i="1" dirty="0" smtClean="0">
                <a:solidFill>
                  <a:prstClr val="black"/>
                </a:solidFill>
              </a:rPr>
              <a:t> федерального значения: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</a:rPr>
              <a:t>памятники </a:t>
            </a:r>
            <a:r>
              <a:rPr lang="ru-RU" sz="1600" dirty="0">
                <a:solidFill>
                  <a:prstClr val="black"/>
                </a:solidFill>
              </a:rPr>
              <a:t>архитектуры – 34; </a:t>
            </a:r>
            <a:endParaRPr lang="ru-RU" sz="1600" dirty="0" smtClean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</a:rPr>
              <a:t>памятники </a:t>
            </a:r>
            <a:r>
              <a:rPr lang="ru-RU" sz="1600" dirty="0">
                <a:solidFill>
                  <a:prstClr val="black"/>
                </a:solidFill>
              </a:rPr>
              <a:t>истории – 25; </a:t>
            </a:r>
            <a:endParaRPr lang="ru-RU" sz="1600" dirty="0" smtClean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</a:rPr>
              <a:t>памятники </a:t>
            </a:r>
            <a:r>
              <a:rPr lang="ru-RU" sz="1600" dirty="0">
                <a:solidFill>
                  <a:prstClr val="black"/>
                </a:solidFill>
              </a:rPr>
              <a:t>археологии – </a:t>
            </a:r>
            <a:r>
              <a:rPr lang="ru-RU" sz="1600" dirty="0" smtClean="0">
                <a:solidFill>
                  <a:prstClr val="black"/>
                </a:solidFill>
              </a:rPr>
              <a:t>20;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</a:rPr>
              <a:t>один </a:t>
            </a:r>
            <a:r>
              <a:rPr lang="ru-RU" sz="1600" dirty="0">
                <a:solidFill>
                  <a:prstClr val="black"/>
                </a:solidFill>
              </a:rPr>
              <a:t>памятник монументального искусства</a:t>
            </a:r>
            <a:r>
              <a:rPr lang="ru-RU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2" r="3046" b="45101"/>
          <a:stretch/>
        </p:blipFill>
        <p:spPr>
          <a:xfrm>
            <a:off x="4832648" y="1145991"/>
            <a:ext cx="4016824" cy="17149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5764339" y="1128104"/>
            <a:ext cx="20874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Тобольский Кремль</a:t>
            </a:r>
            <a:endParaRPr lang="ru-RU" i="1" dirty="0">
              <a:solidFill>
                <a:prstClr val="black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3" b="9126"/>
          <a:stretch/>
        </p:blipFill>
        <p:spPr>
          <a:xfrm>
            <a:off x="785946" y="4840174"/>
            <a:ext cx="2016224" cy="12339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09021" y="6099823"/>
            <a:ext cx="22358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9580" algn="just"/>
            <a:r>
              <a:rPr lang="ru-RU" sz="1400" i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Дворец </a:t>
            </a:r>
            <a:r>
              <a:rPr lang="ru-RU" sz="1400" i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Наместника</a:t>
            </a:r>
            <a:endParaRPr lang="ru-RU" sz="1400" i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517" y="3030253"/>
            <a:ext cx="1971135" cy="13276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440" y="4769728"/>
            <a:ext cx="1974109" cy="13160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253" y="3009407"/>
            <a:ext cx="2053202" cy="13377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08"/>
          <a:stretch/>
        </p:blipFill>
        <p:spPr>
          <a:xfrm flipH="1">
            <a:off x="6808055" y="3009407"/>
            <a:ext cx="2181905" cy="13556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819" y="4747206"/>
            <a:ext cx="2057564" cy="13708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8" name="TextBox 27"/>
          <p:cNvSpPr txBox="1"/>
          <p:nvPr/>
        </p:nvSpPr>
        <p:spPr>
          <a:xfrm>
            <a:off x="85286" y="4391982"/>
            <a:ext cx="21705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Софийско-Успенский </a:t>
            </a:r>
            <a:r>
              <a:rPr lang="ru-RU" sz="1200" i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собор</a:t>
            </a:r>
            <a:endParaRPr lang="ru-RU" sz="1200" i="1" dirty="0">
              <a:solidFill>
                <a:prstClr val="black"/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97" y="2886599"/>
            <a:ext cx="1944559" cy="14584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0" name="TextBox 29"/>
          <p:cNvSpPr txBox="1"/>
          <p:nvPr/>
        </p:nvSpPr>
        <p:spPr>
          <a:xfrm>
            <a:off x="2327048" y="4361204"/>
            <a:ext cx="23961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>
                <a:solidFill>
                  <a:prstClr val="black"/>
                </a:solidFill>
              </a:rPr>
              <a:t>Губернская судебная </a:t>
            </a:r>
            <a:r>
              <a:rPr lang="ru-RU" sz="1400" i="1" dirty="0" smtClean="0">
                <a:solidFill>
                  <a:prstClr val="black"/>
                </a:solidFill>
              </a:rPr>
              <a:t>управа </a:t>
            </a:r>
            <a:endParaRPr lang="ru-RU" sz="1400" i="1" dirty="0">
              <a:solidFill>
                <a:prstClr val="black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854804" y="6093616"/>
            <a:ext cx="18276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Научная библиотека</a:t>
            </a:r>
            <a:endParaRPr lang="ru-RU" sz="1400" i="1" dirty="0">
              <a:solidFill>
                <a:prstClr val="black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19782" y="4373557"/>
            <a:ext cx="13584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>
                <a:solidFill>
                  <a:prstClr val="black"/>
                </a:solidFill>
              </a:rPr>
              <a:t>Гостиный </a:t>
            </a:r>
            <a:r>
              <a:rPr lang="ru-RU" sz="1400" i="1" dirty="0" smtClean="0">
                <a:solidFill>
                  <a:prstClr val="black"/>
                </a:solidFill>
              </a:rPr>
              <a:t>двор</a:t>
            </a:r>
            <a:endParaRPr lang="ru-RU" sz="1400" i="1" dirty="0">
              <a:solidFill>
                <a:prstClr val="black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69062" y="6118175"/>
            <a:ext cx="15108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>
                <a:solidFill>
                  <a:prstClr val="black"/>
                </a:solidFill>
              </a:rPr>
              <a:t>Тюремный замок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813032" y="4357487"/>
            <a:ext cx="16437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>
                <a:solidFill>
                  <a:prstClr val="black"/>
                </a:solidFill>
              </a:rPr>
              <a:t>Архиерейский </a:t>
            </a:r>
            <a:r>
              <a:rPr lang="ru-RU" sz="1400" i="1" dirty="0" smtClean="0">
                <a:solidFill>
                  <a:prstClr val="black"/>
                </a:solidFill>
              </a:rPr>
              <a:t>дом</a:t>
            </a:r>
            <a:endParaRPr lang="ru-RU" sz="1400" i="1" dirty="0">
              <a:solidFill>
                <a:prstClr val="black"/>
              </a:solidFill>
            </a:endParaRPr>
          </a:p>
        </p:txBody>
      </p:sp>
      <p:sp>
        <p:nvSpPr>
          <p:cNvPr id="35" name="Прямоугольник 5"/>
          <p:cNvSpPr>
            <a:spLocks noChangeArrowheads="1"/>
          </p:cNvSpPr>
          <p:nvPr/>
        </p:nvSpPr>
        <p:spPr bwMode="auto">
          <a:xfrm>
            <a:off x="2070432" y="51019"/>
            <a:ext cx="55864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Памятники </a:t>
            </a: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истории и культуры </a:t>
            </a:r>
            <a:r>
              <a:rPr lang="ru-RU" altLang="ru-RU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Тюменской области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08326" y="6407600"/>
            <a:ext cx="2057400" cy="365125"/>
          </a:xfrm>
        </p:spPr>
        <p:txBody>
          <a:bodyPr/>
          <a:lstStyle/>
          <a:p>
            <a:fld id="{5173D0AA-9741-428D-A226-EC47E58AE7CB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200792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214282" y="1785926"/>
            <a:ext cx="4929222" cy="4286280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6" descr="C:\Documents and Settings\Пользователь\Рабочий стол\свпроплочовочвало.png"/>
          <p:cNvPicPr>
            <a:picLocks noChangeAspect="1" noChangeArrowheads="1"/>
          </p:cNvPicPr>
          <p:nvPr/>
        </p:nvPicPr>
        <p:blipFill>
          <a:blip r:embed="rId5">
            <a:lum contrast="-20000"/>
          </a:blip>
          <a:srcRect l="2324" t="1538"/>
          <a:stretch>
            <a:fillRect/>
          </a:stretch>
        </p:blipFill>
        <p:spPr bwMode="auto">
          <a:xfrm>
            <a:off x="4500562" y="1500174"/>
            <a:ext cx="5072066" cy="520772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96788" y="122962"/>
            <a:ext cx="77105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Проект  туристического кластера Челябинской области «Золотой пояс Горного Урала»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3" descr="C:\Users\VlasovaNN\Desktop\гербы\celyabinsky_oblast_ger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962" y="54366"/>
            <a:ext cx="553015" cy="759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2768685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910" y="871369"/>
            <a:ext cx="4647304" cy="2677656"/>
          </a:xfrm>
          <a:prstGeom prst="rect">
            <a:avLst/>
          </a:prstGeom>
          <a:solidFill>
            <a:srgbClr val="FFC000">
              <a:alpha val="24000"/>
            </a:srgbClr>
          </a:solidFill>
          <a:ln w="381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1F497D">
                    <a:lumMod val="50000"/>
                  </a:srgbClr>
                </a:solidFill>
                <a:latin typeface="Book Antiqua" pitchFamily="18" charset="0"/>
              </a:rPr>
              <a:t>Музей-заповедник «Аркаим» </a:t>
            </a:r>
          </a:p>
          <a:p>
            <a:pPr algn="ctr"/>
            <a:r>
              <a:rPr lang="ru-RU" sz="2400" b="1" dirty="0" smtClean="0">
                <a:solidFill>
                  <a:srgbClr val="1F497D">
                    <a:lumMod val="50000"/>
                  </a:srgbClr>
                </a:solidFill>
                <a:latin typeface="Book Antiqua" pitchFamily="18" charset="0"/>
              </a:rPr>
              <a:t> </a:t>
            </a:r>
            <a:r>
              <a:rPr lang="ru-RU" sz="2400" b="1" i="1" dirty="0">
                <a:solidFill>
                  <a:srgbClr val="1F497D">
                    <a:lumMod val="50000"/>
                  </a:srgbClr>
                </a:solidFill>
                <a:latin typeface="Book Antiqua" pitchFamily="18" charset="0"/>
              </a:rPr>
              <a:t>древнее поселение рубежа III–II тыс. до н.э. </a:t>
            </a:r>
            <a:endParaRPr lang="ru-RU" sz="2400" b="1" i="1" dirty="0" smtClean="0">
              <a:solidFill>
                <a:srgbClr val="1F497D">
                  <a:lumMod val="50000"/>
                </a:srgbClr>
              </a:solidFill>
              <a:latin typeface="Book Antiqua" pitchFamily="18" charset="0"/>
            </a:endParaRPr>
          </a:p>
        </p:txBody>
      </p:sp>
      <p:pic>
        <p:nvPicPr>
          <p:cNvPr id="6" name="Picture 4" descr="http://old.moskprf.ru/images/tomov/31.03.14/1/arkaim_10_rio4.ucoz_.ru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1213" y="3549025"/>
            <a:ext cx="3206512" cy="235950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7" name="Picture 6" descr="http://images.tinot.ru/1/67/2913289/tury-vyhodnogo-dnya-arkaim-iremel-vodopady-pe-f2913289.jpg"/>
          <p:cNvPicPr>
            <a:picLocks noChangeAspect="1" noChangeArrowheads="1"/>
          </p:cNvPicPr>
          <p:nvPr/>
        </p:nvPicPr>
        <p:blipFill>
          <a:blip r:embed="rId4"/>
          <a:srcRect r="3437" b="9999"/>
          <a:stretch>
            <a:fillRect/>
          </a:stretch>
        </p:blipFill>
        <p:spPr bwMode="auto">
          <a:xfrm>
            <a:off x="5607580" y="677732"/>
            <a:ext cx="3334856" cy="213689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08836" y="6377865"/>
            <a:ext cx="2133600" cy="365125"/>
          </a:xfrm>
        </p:spPr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047728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631216"/>
          </a:xfrm>
          <a:prstGeom prst="rect">
            <a:avLst/>
          </a:prstGeom>
          <a:solidFill>
            <a:schemeClr val="bg1">
              <a:lumMod val="95000"/>
              <a:alpha val="86000"/>
            </a:schemeClr>
          </a:solidFill>
          <a:ln w="381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1F497D">
                    <a:lumMod val="75000"/>
                  </a:srgbClr>
                </a:solidFill>
                <a:latin typeface="Book Antiqua" pitchFamily="18" charset="0"/>
              </a:rPr>
              <a:t>Урочище «Пороги</a:t>
            </a:r>
            <a:r>
              <a:rPr lang="ru-RU" sz="4400" b="1" dirty="0" smtClean="0">
                <a:solidFill>
                  <a:srgbClr val="1F497D">
                    <a:lumMod val="75000"/>
                  </a:srgbClr>
                </a:solidFill>
                <a:latin typeface="Book Antiqua" pitchFamily="18" charset="0"/>
              </a:rPr>
              <a:t>» - </a:t>
            </a:r>
            <a:endParaRPr lang="ru-RU" sz="2800" b="1" i="1" dirty="0" smtClean="0">
              <a:solidFill>
                <a:srgbClr val="1F497D">
                  <a:lumMod val="75000"/>
                </a:srgbClr>
              </a:solidFill>
              <a:latin typeface="Book Antiqua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1F497D">
                    <a:lumMod val="75000"/>
                  </a:srgbClr>
                </a:solidFill>
                <a:latin typeface="Book Antiqua" pitchFamily="18" charset="0"/>
              </a:rPr>
              <a:t>уникальное </a:t>
            </a:r>
            <a:r>
              <a:rPr lang="ru-RU" sz="2800" b="1" i="1" dirty="0">
                <a:solidFill>
                  <a:srgbClr val="1F497D">
                    <a:lumMod val="75000"/>
                  </a:srgbClr>
                </a:solidFill>
                <a:latin typeface="Book Antiqua" pitchFamily="18" charset="0"/>
              </a:rPr>
              <a:t>гидросооружение, памятник индустриального </a:t>
            </a:r>
            <a:r>
              <a:rPr lang="ru-RU" sz="2800" b="1" i="1" dirty="0" smtClean="0">
                <a:solidFill>
                  <a:srgbClr val="1F497D">
                    <a:lumMod val="75000"/>
                  </a:srgbClr>
                </a:solidFill>
                <a:latin typeface="Book Antiqua" pitchFamily="18" charset="0"/>
              </a:rPr>
              <a:t>зодчества.</a:t>
            </a:r>
            <a:endParaRPr lang="ru-RU" sz="2800" b="1" dirty="0">
              <a:solidFill>
                <a:srgbClr val="1F497D">
                  <a:lumMod val="75000"/>
                </a:srgbClr>
              </a:solidFill>
              <a:latin typeface="Book Antiqua" pitchFamily="18" charset="0"/>
            </a:endParaRPr>
          </a:p>
        </p:txBody>
      </p:sp>
      <p:pic>
        <p:nvPicPr>
          <p:cNvPr id="15362" name="Picture 2" descr="http://img-f.photosight.ru/97d/5098536_large.jpg"/>
          <p:cNvPicPr>
            <a:picLocks noChangeAspect="1" noChangeArrowheads="1"/>
          </p:cNvPicPr>
          <p:nvPr/>
        </p:nvPicPr>
        <p:blipFill>
          <a:blip r:embed="rId3"/>
          <a:srcRect l="2806" r="12930"/>
          <a:stretch>
            <a:fillRect/>
          </a:stretch>
        </p:blipFill>
        <p:spPr bwMode="auto">
          <a:xfrm>
            <a:off x="107577" y="3533996"/>
            <a:ext cx="5712311" cy="3324004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18960" y="6396056"/>
            <a:ext cx="2133600" cy="365125"/>
          </a:xfrm>
        </p:spPr>
        <p:txBody>
          <a:bodyPr/>
          <a:lstStyle/>
          <a:p>
            <a:fld id="{2659E96D-4A5C-43A3-81B7-7F3EFAD83709}" type="slidenum">
              <a:rPr lang="ru-RU" smtClean="0">
                <a:solidFill>
                  <a:schemeClr val="bg1">
                    <a:lumMod val="50000"/>
                  </a:schemeClr>
                </a:solidFill>
              </a:rPr>
              <a:pPr/>
              <a:t>18</a:t>
            </a:fld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20450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28"/>
            <a:ext cx="9144000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764796997"/>
              </p:ext>
            </p:extLst>
          </p:nvPr>
        </p:nvGraphicFramePr>
        <p:xfrm>
          <a:off x="350240" y="692696"/>
          <a:ext cx="2349552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Прямоугольник 5"/>
          <p:cNvSpPr>
            <a:spLocks noChangeArrowheads="1"/>
          </p:cNvSpPr>
          <p:nvPr/>
        </p:nvSpPr>
        <p:spPr bwMode="auto">
          <a:xfrm>
            <a:off x="1425388" y="51019"/>
            <a:ext cx="62314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Памятники </a:t>
            </a: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истории и культуры </a:t>
            </a:r>
            <a:r>
              <a:rPr lang="ru-RU" altLang="ru-RU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Ханты-Мансийского автономного округа</a:t>
            </a:r>
          </a:p>
        </p:txBody>
      </p:sp>
      <p:pic>
        <p:nvPicPr>
          <p:cNvPr id="11" name="Picture 2" descr="C:\Users\VlasovaNN\Desktop\гербы\хмао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7359" y="51019"/>
            <a:ext cx="732194" cy="80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VlasovaNN\Desktop\Новая папка\4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94" y="1394410"/>
            <a:ext cx="2966911" cy="187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Группа 18"/>
          <p:cNvGrpSpPr/>
          <p:nvPr/>
        </p:nvGrpSpPr>
        <p:grpSpPr>
          <a:xfrm>
            <a:off x="1376547" y="5343934"/>
            <a:ext cx="6473266" cy="536363"/>
            <a:chOff x="526076" y="1810140"/>
            <a:chExt cx="2231902" cy="536363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526076" y="1810140"/>
              <a:ext cx="2231902" cy="536363"/>
            </a:xfrm>
            <a:prstGeom prst="rect">
              <a:avLst/>
            </a:prstGeom>
            <a:solidFill>
              <a:srgbClr val="4F81BD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21" name="Прямоугольник 20"/>
            <p:cNvSpPr/>
            <p:nvPr/>
          </p:nvSpPr>
          <p:spPr>
            <a:xfrm>
              <a:off x="526076" y="1810140"/>
              <a:ext cx="2231902" cy="53636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defRPr/>
              </a:pPr>
              <a:r>
                <a:rPr lang="ru-RU" sz="1400" dirty="0" smtClean="0">
                  <a:solidFill>
                    <a:sysClr val="window" lastClr="FFFFFF"/>
                  </a:solidFill>
                </a:rPr>
                <a:t>Объект культурного наследия регионального значения «</a:t>
              </a:r>
              <a:r>
                <a:rPr lang="ru-RU" sz="1400" dirty="0" err="1" smtClean="0">
                  <a:solidFill>
                    <a:sysClr val="window" lastClr="FFFFFF"/>
                  </a:solidFill>
                </a:rPr>
                <a:t>Барсова</a:t>
              </a:r>
              <a:r>
                <a:rPr lang="ru-RU" sz="1400" dirty="0" smtClean="0">
                  <a:solidFill>
                    <a:sysClr val="window" lastClr="FFFFFF"/>
                  </a:solidFill>
                </a:rPr>
                <a:t> гора»</a:t>
              </a:r>
              <a:endParaRPr lang="ru-RU" sz="1400" dirty="0">
                <a:solidFill>
                  <a:sysClr val="window" lastClr="FFFFFF"/>
                </a:solidFill>
              </a:endParaRPr>
            </a:p>
          </p:txBody>
        </p:sp>
      </p:grpSp>
      <p:pic>
        <p:nvPicPr>
          <p:cNvPr id="2051" name="Picture 3" descr="C:\Users\VlasovaNN\Desktop\Новая папка\torum_maa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572" y="1378558"/>
            <a:ext cx="2464981" cy="1848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Группа 22"/>
          <p:cNvGrpSpPr/>
          <p:nvPr/>
        </p:nvGrpSpPr>
        <p:grpSpPr>
          <a:xfrm>
            <a:off x="6685007" y="2947372"/>
            <a:ext cx="2393575" cy="626132"/>
            <a:chOff x="577251" y="1778584"/>
            <a:chExt cx="2393575" cy="626132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577251" y="1778584"/>
              <a:ext cx="2329612" cy="559844"/>
            </a:xfrm>
            <a:prstGeom prst="rect">
              <a:avLst/>
            </a:prstGeom>
            <a:solidFill>
              <a:srgbClr val="4F81BD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25" name="Прямоугольник 24"/>
            <p:cNvSpPr/>
            <p:nvPr/>
          </p:nvSpPr>
          <p:spPr>
            <a:xfrm>
              <a:off x="641214" y="1844872"/>
              <a:ext cx="2329612" cy="55984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defRPr/>
              </a:pPr>
              <a:r>
                <a:rPr lang="ru-RU" sz="1200" dirty="0" smtClean="0">
                  <a:solidFill>
                    <a:sysClr val="window" lastClr="FFFFFF"/>
                  </a:solidFill>
                </a:rPr>
                <a:t>«Этнографический музей под открытым небом «</a:t>
              </a:r>
              <a:r>
                <a:rPr lang="ru-RU" sz="1200" dirty="0" err="1" smtClean="0">
                  <a:solidFill>
                    <a:sysClr val="window" lastClr="FFFFFF"/>
                  </a:solidFill>
                </a:rPr>
                <a:t>Торум</a:t>
              </a:r>
              <a:r>
                <a:rPr lang="ru-RU" sz="1200" dirty="0" smtClean="0">
                  <a:solidFill>
                    <a:sysClr val="window" lastClr="FFFFFF"/>
                  </a:solidFill>
                </a:rPr>
                <a:t> </a:t>
              </a:r>
              <a:r>
                <a:rPr lang="ru-RU" sz="1200" dirty="0" err="1" smtClean="0">
                  <a:solidFill>
                    <a:sysClr val="window" lastClr="FFFFFF"/>
                  </a:solidFill>
                </a:rPr>
                <a:t>Маа</a:t>
              </a:r>
              <a:r>
                <a:rPr lang="ru-RU" sz="1200" dirty="0" smtClean="0">
                  <a:solidFill>
                    <a:sysClr val="window" lastClr="FFFFFF"/>
                  </a:solidFill>
                </a:rPr>
                <a:t>»</a:t>
              </a:r>
              <a:endParaRPr lang="ru-RU" sz="1200" dirty="0">
                <a:solidFill>
                  <a:sysClr val="window" lastClr="FFFFFF"/>
                </a:solidFill>
              </a:endParaRPr>
            </a:p>
          </p:txBody>
        </p:sp>
      </p:grpSp>
      <p:pic>
        <p:nvPicPr>
          <p:cNvPr id="26" name="Рисунок 25" descr="C:\Documents and Settings\KondrashevAN\Рабочий стол\Фотоальбом Барсова гора\низ2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2" y="3806276"/>
            <a:ext cx="7631467" cy="1461733"/>
          </a:xfrm>
          <a:prstGeom prst="rect">
            <a:avLst/>
          </a:prstGeom>
          <a:noFill/>
          <a:ln>
            <a:solidFill>
              <a:sysClr val="window" lastClr="FFFFFF">
                <a:lumMod val="50000"/>
              </a:sysClr>
            </a:solidFill>
          </a:ln>
        </p:spPr>
      </p:pic>
      <p:pic>
        <p:nvPicPr>
          <p:cNvPr id="2053" name="Picture 5" descr="C:\Users\VlasovaNN\Desktop\Новая папка\pamyatnik-pervootkryvatelyam-zemli-yugorskoj-319x517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197" y="1431348"/>
            <a:ext cx="1266249" cy="205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3861515" y="3149078"/>
            <a:ext cx="2329612" cy="559844"/>
            <a:chOff x="3776470" y="1755725"/>
            <a:chExt cx="2329612" cy="559844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3776470" y="1755725"/>
              <a:ext cx="2329612" cy="559844"/>
            </a:xfrm>
            <a:prstGeom prst="rect">
              <a:avLst/>
            </a:prstGeom>
            <a:solidFill>
              <a:srgbClr val="4F81BD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29" name="Прямоугольник 28"/>
            <p:cNvSpPr/>
            <p:nvPr/>
          </p:nvSpPr>
          <p:spPr>
            <a:xfrm>
              <a:off x="3776470" y="1755725"/>
              <a:ext cx="2329612" cy="55984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defRPr/>
              </a:pPr>
              <a:r>
                <a:rPr lang="ru-RU" sz="1200" dirty="0" smtClean="0">
                  <a:solidFill>
                    <a:sysClr val="window" lastClr="FFFFFF"/>
                  </a:solidFill>
                </a:rPr>
                <a:t>Стелла «Первооткрывателям земли Югорской»</a:t>
              </a:r>
              <a:endParaRPr lang="ru-RU" sz="1200" dirty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336206" y="2905137"/>
            <a:ext cx="2272243" cy="644886"/>
            <a:chOff x="485735" y="1701617"/>
            <a:chExt cx="2272243" cy="644886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526076" y="1810140"/>
              <a:ext cx="2231902" cy="536363"/>
            </a:xfrm>
            <a:prstGeom prst="rect">
              <a:avLst/>
            </a:prstGeom>
            <a:solidFill>
              <a:srgbClr val="4F81BD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32" name="Прямоугольник 31"/>
            <p:cNvSpPr/>
            <p:nvPr/>
          </p:nvSpPr>
          <p:spPr>
            <a:xfrm>
              <a:off x="485735" y="1701617"/>
              <a:ext cx="2231902" cy="53636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defRPr/>
              </a:pPr>
              <a:endParaRPr lang="ru-RU" sz="1200" dirty="0" smtClean="0">
                <a:solidFill>
                  <a:sysClr val="window" lastClr="FFFFFF"/>
                </a:solidFill>
              </a:endParaRPr>
            </a:p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defRPr/>
              </a:pPr>
              <a:r>
                <a:rPr lang="ru-RU" sz="1200" dirty="0" smtClean="0">
                  <a:solidFill>
                    <a:sysClr val="window" lastClr="FFFFFF"/>
                  </a:solidFill>
                </a:rPr>
                <a:t>Культурно-туристический комплекс «</a:t>
              </a:r>
              <a:r>
                <a:rPr lang="ru-RU" sz="1200" dirty="0" err="1" smtClean="0">
                  <a:solidFill>
                    <a:sysClr val="window" lastClr="FFFFFF"/>
                  </a:solidFill>
                </a:rPr>
                <a:t>Археопарк</a:t>
              </a:r>
              <a:r>
                <a:rPr lang="ru-RU" sz="1200" dirty="0" smtClean="0">
                  <a:solidFill>
                    <a:sysClr val="window" lastClr="FFFFFF"/>
                  </a:solidFill>
                </a:rPr>
                <a:t>»</a:t>
              </a:r>
              <a:endParaRPr lang="ru-RU" sz="1200" dirty="0">
                <a:solidFill>
                  <a:sysClr val="window" lastClr="FFFFFF"/>
                </a:solidFill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21182" y="6399381"/>
            <a:ext cx="2057400" cy="365125"/>
          </a:xfrm>
        </p:spPr>
        <p:txBody>
          <a:bodyPr/>
          <a:lstStyle/>
          <a:p>
            <a:fld id="{5173D0AA-9741-428D-A226-EC47E58AE7CB}" type="slidenum">
              <a:rPr lang="ru-RU" sz="1200" smtClean="0">
                <a:solidFill>
                  <a:schemeClr val="bg1">
                    <a:lumMod val="50000"/>
                  </a:schemeClr>
                </a:solidFill>
              </a:rPr>
              <a:pPr/>
              <a:t>19</a:t>
            </a:fld>
            <a:endParaRPr lang="ru-RU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96626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Picture 2" descr="http://gadzhety.alcoinf.com/images/uf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0977" y="2294036"/>
            <a:ext cx="8963025" cy="4563964"/>
          </a:xfrm>
          <a:prstGeom prst="rect">
            <a:avLst/>
          </a:prstGeom>
          <a:noFill/>
        </p:spPr>
      </p:pic>
      <p:pic>
        <p:nvPicPr>
          <p:cNvPr id="11" name="Рисунок 1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15"/>
            <a:ext cx="1628774" cy="2133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1089668" y="232549"/>
            <a:ext cx="805434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Уральский федеральный округ на карте России</a:t>
            </a:r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1762125" y="3733805"/>
            <a:ext cx="3714750" cy="581025"/>
          </a:xfrm>
          <a:prstGeom prst="downArrowCallout">
            <a:avLst>
              <a:gd name="adj1" fmla="val 12342"/>
              <a:gd name="adj2" fmla="val 13608"/>
              <a:gd name="adj3" fmla="val 25000"/>
              <a:gd name="adj4" fmla="val 6497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Ямало-Ненецкий автономный округ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809625" y="4476782"/>
            <a:ext cx="4781550" cy="628649"/>
          </a:xfrm>
          <a:prstGeom prst="downArrowCallout">
            <a:avLst>
              <a:gd name="adj1" fmla="val 9312"/>
              <a:gd name="adj2" fmla="val 16638"/>
              <a:gd name="adj3" fmla="val 23484"/>
              <a:gd name="adj4" fmla="val 65122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Ханты-Мансийский автономный округ - Югра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Выноска со стрелкой вправо 21"/>
          <p:cNvSpPr/>
          <p:nvPr/>
        </p:nvSpPr>
        <p:spPr>
          <a:xfrm>
            <a:off x="161925" y="5019706"/>
            <a:ext cx="2505076" cy="352425"/>
          </a:xfrm>
          <a:prstGeom prst="rightArrowCallout">
            <a:avLst>
              <a:gd name="adj1" fmla="val 21000"/>
              <a:gd name="adj2" fmla="val 25000"/>
              <a:gd name="adj3" fmla="val 25000"/>
              <a:gd name="adj4" fmla="val 90551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Свердловская область</a:t>
            </a:r>
          </a:p>
          <a:p>
            <a:pPr algn="ctr"/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Выноска со стрелкой влево 22"/>
          <p:cNvSpPr/>
          <p:nvPr/>
        </p:nvSpPr>
        <p:spPr>
          <a:xfrm>
            <a:off x="2962290" y="5505452"/>
            <a:ext cx="2400301" cy="314324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90541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Тюменская область</a:t>
            </a:r>
          </a:p>
          <a:p>
            <a:pPr algn="ctr"/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Выноска со стрелкой вправо 23"/>
          <p:cNvSpPr/>
          <p:nvPr/>
        </p:nvSpPr>
        <p:spPr>
          <a:xfrm>
            <a:off x="161924" y="5515006"/>
            <a:ext cx="2352675" cy="390525"/>
          </a:xfrm>
          <a:prstGeom prst="rightArrowCallout">
            <a:avLst>
              <a:gd name="adj1" fmla="val 21000"/>
              <a:gd name="adj2" fmla="val 25000"/>
              <a:gd name="adj3" fmla="val 25000"/>
              <a:gd name="adj4" fmla="val 9210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Челябинская область</a:t>
            </a:r>
          </a:p>
          <a:p>
            <a:pPr algn="ctr"/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Выноска со стрелкой вверх 24"/>
          <p:cNvSpPr/>
          <p:nvPr/>
        </p:nvSpPr>
        <p:spPr>
          <a:xfrm>
            <a:off x="1638301" y="5791200"/>
            <a:ext cx="2076450" cy="590550"/>
          </a:xfrm>
          <a:prstGeom prst="upArrowCallout">
            <a:avLst>
              <a:gd name="adj1" fmla="val 9211"/>
              <a:gd name="adj2" fmla="val 17105"/>
              <a:gd name="adj3" fmla="val 28947"/>
              <a:gd name="adj4" fmla="val 57082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Курганская область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" y="1047751"/>
            <a:ext cx="1628774" cy="1562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1045865"/>
            <a:ext cx="9144000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Территория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Уральского федерального округа составляет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10,6%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территории Российской Федерации. 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Численность населения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проживающего в Уральском федеральном округе, составляет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8,9%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населения России.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86600" y="6405731"/>
            <a:ext cx="2057400" cy="365125"/>
          </a:xfrm>
        </p:spPr>
        <p:txBody>
          <a:bodyPr/>
          <a:lstStyle/>
          <a:p>
            <a:fld id="{4EBB42DE-5461-40F6-8FEA-0F437E793C86}" type="slidenum">
              <a:rPr lang="ru-RU" smtClean="0">
                <a:solidFill>
                  <a:schemeClr val="bg1">
                    <a:lumMod val="50000"/>
                  </a:schemeClr>
                </a:solidFill>
              </a:rPr>
              <a:pPr/>
              <a:t>2</a:t>
            </a:fld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3524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2" grpId="0" animBg="1"/>
      <p:bldP spid="23" grpId="0" animBg="1"/>
      <p:bldP spid="24" grpId="0" animBg="1"/>
      <p:bldP spid="25" grpId="0" animBg="1"/>
      <p:bldP spid="532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836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Line 4"/>
          <p:cNvSpPr>
            <a:spLocks noChangeShapeType="1"/>
          </p:cNvSpPr>
          <p:nvPr/>
        </p:nvSpPr>
        <p:spPr bwMode="auto">
          <a:xfrm>
            <a:off x="97632" y="1044575"/>
            <a:ext cx="8998744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2052" name="Прямоугольник 5"/>
          <p:cNvSpPr>
            <a:spLocks noChangeArrowheads="1"/>
          </p:cNvSpPr>
          <p:nvPr/>
        </p:nvSpPr>
        <p:spPr bwMode="auto">
          <a:xfrm>
            <a:off x="1707776" y="51019"/>
            <a:ext cx="59490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Памятники истории и культуры Ханты-Мансийского автономного округа</a:t>
            </a:r>
          </a:p>
        </p:txBody>
      </p:sp>
      <p:pic>
        <p:nvPicPr>
          <p:cNvPr id="3074" name="Picture 2" descr="C:\Users\VlasovaNN\Desktop\Новая папка\yetnograficheskiy_muzey_torum_maa_.pn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3" y="1559556"/>
            <a:ext cx="2833826" cy="201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VlasovaNN\Desktop\Новая папка\1400785043_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118" y="1559556"/>
            <a:ext cx="3021424" cy="201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VlasovaNN\Desktop\Новая папка\382591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3" y="3875836"/>
            <a:ext cx="3410460" cy="2041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VlasovaNN\Desktop\Новая папка\09699B59455B-2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587" y="1625294"/>
            <a:ext cx="2512517" cy="188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VlasovaNN\Desktop\Новая папка\architecture-2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571" y="3875836"/>
            <a:ext cx="3070081" cy="2041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VlasovaNN\Desktop\Новая папка\27_08-04-5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267" y="3875836"/>
            <a:ext cx="2576477" cy="2041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VlasovaNN\Desktop\гербы\хмао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7359" y="81122"/>
            <a:ext cx="732194" cy="80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62776" y="6399408"/>
            <a:ext cx="2133600" cy="365125"/>
          </a:xfrm>
        </p:spPr>
        <p:txBody>
          <a:bodyPr/>
          <a:lstStyle/>
          <a:p>
            <a:pPr>
              <a:defRPr/>
            </a:pPr>
            <a:fld id="{BDA8ED19-9571-465B-BB2F-DB8CD6E5AB27}" type="slidenum">
              <a:rPr lang="ru-RU" altLang="ru-RU" smtClean="0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20</a:t>
            </a:fld>
            <a:endParaRPr lang="ru-RU" alt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40697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36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20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Единственный в мире город </a:t>
            </a:r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Полярном круге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29717" y="6399381"/>
            <a:ext cx="2133600" cy="365125"/>
          </a:xfrm>
        </p:spPr>
        <p:txBody>
          <a:bodyPr/>
          <a:lstStyle/>
          <a:p>
            <a:fld id="{5F813661-5A2B-4470-B783-B754D213771F}" type="slidenum">
              <a:rPr lang="ru-RU" smtClean="0">
                <a:solidFill>
                  <a:schemeClr val="bg1">
                    <a:lumMod val="50000"/>
                  </a:schemeClr>
                </a:solidFill>
              </a:rPr>
              <a:pPr/>
              <a:t>21</a:t>
            </a:fld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48478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Столица Ямало-Ненецкого автономного округа – город Салехард (</a:t>
            </a:r>
            <a:r>
              <a:rPr lang="ru-RU" b="1" dirty="0" err="1" smtClean="0">
                <a:solidFill>
                  <a:prstClr val="black"/>
                </a:solidFill>
              </a:rPr>
              <a:t>Обдорск</a:t>
            </a:r>
            <a:r>
              <a:rPr lang="ru-RU" b="1" dirty="0" smtClean="0">
                <a:solidFill>
                  <a:prstClr val="black"/>
                </a:solidFill>
              </a:rPr>
              <a:t>), основанный русскими казаками в 1595 году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Picture 14" descr="пам]тник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51520" y="3140968"/>
            <a:ext cx="4535488" cy="3003550"/>
          </a:xfrm>
          <a:prstGeom prst="rect">
            <a:avLst/>
          </a:prstGeom>
        </p:spPr>
      </p:pic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364088" y="1556792"/>
            <a:ext cx="3312293" cy="4576074"/>
          </a:xfrm>
          <a:prstGeom prst="rect">
            <a:avLst/>
          </a:prstGeom>
        </p:spPr>
      </p:pic>
      <p:pic>
        <p:nvPicPr>
          <p:cNvPr id="9" name="Picture 17" descr="памятник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3140968"/>
            <a:ext cx="1804775" cy="1244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83864" y="142853"/>
            <a:ext cx="702065" cy="765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14263204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36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3864" y="142853"/>
            <a:ext cx="702065" cy="765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70609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Объекты культурного наследия в качестве субъектов туристической индустрии Ямала</a:t>
            </a:r>
          </a:p>
        </p:txBody>
      </p:sp>
      <p:pic>
        <p:nvPicPr>
          <p:cNvPr id="6" name="Рисунок 5" descr="Безымянны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2150" y="1079144"/>
            <a:ext cx="8716356" cy="6034352"/>
          </a:xfrm>
          <a:prstGeom prst="rect">
            <a:avLst/>
          </a:prstGeom>
        </p:spPr>
      </p:pic>
      <p:pic>
        <p:nvPicPr>
          <p:cNvPr id="9" name="Рисунок 8" descr="IMG_1906.jpg"/>
          <p:cNvPicPr>
            <a:picLocks noChangeAspect="1"/>
          </p:cNvPicPr>
          <p:nvPr/>
        </p:nvPicPr>
        <p:blipFill>
          <a:blip r:embed="rId5" cstate="print">
            <a:lum bright="20000"/>
          </a:blip>
          <a:stretch>
            <a:fillRect/>
          </a:stretch>
        </p:blipFill>
        <p:spPr>
          <a:xfrm>
            <a:off x="6625843" y="1274233"/>
            <a:ext cx="2160999" cy="2881333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10" name="Рисунок 9" descr="IMG_438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714752"/>
            <a:ext cx="2730632" cy="1928826"/>
          </a:xfrm>
          <a:prstGeom prst="rect">
            <a:avLst/>
          </a:prstGeom>
          <a:ln w="34925"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ContrastingRightFacing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12" name="Рисунок 11" descr="Главный фасад.jpg"/>
          <p:cNvPicPr>
            <a:picLocks noChangeAspect="1"/>
          </p:cNvPicPr>
          <p:nvPr/>
        </p:nvPicPr>
        <p:blipFill>
          <a:blip r:embed="rId7" cstate="print">
            <a:lum bright="20000" contrast="10000"/>
          </a:blip>
          <a:stretch>
            <a:fillRect/>
          </a:stretch>
        </p:blipFill>
        <p:spPr>
          <a:xfrm>
            <a:off x="3929058" y="1274233"/>
            <a:ext cx="2920274" cy="2190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IMG_0160.jpg">
            <a:hlinkClick r:id="" action="ppaction://hlinkshowjump?jump=previousslide" highlightClick="1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00760" y="4234247"/>
            <a:ext cx="2786082" cy="2012608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  <a:softEdge rad="112500"/>
          </a:effectLst>
          <a:scene3d>
            <a:camera prst="isometricOffAxis2Lef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15" name="Рисунок 14" descr="Окружком ВКПб_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57488" y="4857760"/>
            <a:ext cx="3018017" cy="1721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G_0193 Управа Юг.jpg"/>
          <p:cNvPicPr>
            <a:picLocks noChangeAspect="1"/>
          </p:cNvPicPr>
          <p:nvPr/>
        </p:nvPicPr>
        <p:blipFill>
          <a:blip r:embed="rId10" cstate="print">
            <a:lum bright="20000" contrast="20000"/>
          </a:blip>
          <a:stretch>
            <a:fillRect/>
          </a:stretch>
        </p:blipFill>
        <p:spPr>
          <a:xfrm>
            <a:off x="2079908" y="1455692"/>
            <a:ext cx="2716198" cy="1785950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ContrastingRightFacing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14" name="Picture 7" descr="Вид с юго_востока"/>
          <p:cNvPicPr>
            <a:picLocks noChangeAspect="1" noChangeArrowheads="1"/>
          </p:cNvPicPr>
          <p:nvPr/>
        </p:nvPicPr>
        <p:blipFill>
          <a:blip r:embed="rId11" cstate="print">
            <a:lum contrast="10000"/>
          </a:blip>
          <a:stretch>
            <a:fillRect/>
          </a:stretch>
        </p:blipFill>
        <p:spPr bwMode="auto">
          <a:xfrm>
            <a:off x="214284" y="1277236"/>
            <a:ext cx="2500330" cy="187463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11250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886009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36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50837" y="0"/>
            <a:ext cx="8159675" cy="1143000"/>
          </a:xfrm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Культурные бренды Ямала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13661-5A2B-4470-B783-B754D213771F}" type="slidenum">
              <a:rPr lang="ru-RU" smtClean="0">
                <a:solidFill>
                  <a:schemeClr val="bg1">
                    <a:lumMod val="50000"/>
                  </a:schemeClr>
                </a:solidFill>
              </a:rPr>
              <a:pPr/>
              <a:t>23</a:t>
            </a:fld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954742"/>
            <a:ext cx="3096344" cy="2375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Z:\Кашмакова\ФОТО К ПРЕЗЕНТАЦИИ\эмблема_душа_север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1440" y="1075580"/>
            <a:ext cx="2073305" cy="1892661"/>
          </a:xfrm>
          <a:prstGeom prst="rect">
            <a:avLst/>
          </a:prstGeom>
          <a:noFill/>
        </p:spPr>
      </p:pic>
      <p:pic>
        <p:nvPicPr>
          <p:cNvPr id="1028" name="Picture 4" descr="Z:\Кашмакова\ФОТО К ПРЕЗЕНТАЦИИ\легенды_логотип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3627" y="4572795"/>
            <a:ext cx="2088232" cy="2092656"/>
          </a:xfrm>
          <a:prstGeom prst="rect">
            <a:avLst/>
          </a:prstGeom>
          <a:noFill/>
        </p:spPr>
      </p:pic>
      <p:pic>
        <p:nvPicPr>
          <p:cNvPr id="1029" name="Picture 5" descr="Z:\Кашмакова\ФОТО К ПРЕЗЕНТАЦИИ\DSC0448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628710"/>
            <a:ext cx="3168352" cy="2110915"/>
          </a:xfrm>
          <a:prstGeom prst="rect">
            <a:avLst/>
          </a:prstGeom>
          <a:noFill/>
        </p:spPr>
      </p:pic>
      <p:pic>
        <p:nvPicPr>
          <p:cNvPr id="1031" name="Picture 7" descr="C:\Users\kashmakova2\Desktop\2 место Бекшенёв Р.К.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1134970"/>
            <a:ext cx="1846631" cy="5723029"/>
          </a:xfrm>
          <a:prstGeom prst="rect">
            <a:avLst/>
          </a:prstGeom>
          <a:noFill/>
        </p:spPr>
      </p:pic>
      <p:pic>
        <p:nvPicPr>
          <p:cNvPr id="1032" name="Picture 8" descr="C:\Users\kashmakova2\Desktop\1 место Ледков С.В.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01440" y="3095441"/>
            <a:ext cx="2112851" cy="1408567"/>
          </a:xfrm>
          <a:prstGeom prst="rect">
            <a:avLst/>
          </a:prstGeom>
          <a:noFill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83864" y="142853"/>
            <a:ext cx="702065" cy="765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62176742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2592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2540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5"/>
            <a:ext cx="1628774" cy="254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34203" y="3584559"/>
            <a:ext cx="86487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5750" indent="-285750" algn="just">
              <a:buFont typeface="Wingdings" pitchFamily="2" charset="2"/>
              <a:buChar char="q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Государственная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программа «Развитие культуры и туризма в Челябинской области на 2015-2017 годы»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7175" y="1296363"/>
            <a:ext cx="8658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Ханты-Мансийский автономный округ - Югра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7175" y="2165045"/>
            <a:ext cx="8658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Ямало-Ненецкий автономный округ - Югра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4680" y="3271440"/>
            <a:ext cx="8658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Челябинская область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8127" y="3914686"/>
            <a:ext cx="8658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Курганская область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1574" y="4786405"/>
            <a:ext cx="8658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Тюменская область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3087" y="5122856"/>
            <a:ext cx="86296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5750" indent="-285750" algn="just">
              <a:buFont typeface="Wingdings" pitchFamily="2" charset="2"/>
              <a:buChar char="q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Государственная программа Тюменской области «Основные направления развития культуры» до 2020 года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019175" y="95250"/>
            <a:ext cx="802005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Механизмы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грантовой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поддержки культурных продуктов. Государственные программы, субсидии, 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государственно-частное партнерство.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9075" y="1589350"/>
            <a:ext cx="86582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5750" indent="-285750" algn="just">
              <a:buFont typeface="Wingdings" pitchFamily="2" charset="2"/>
              <a:buChar char="q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Государственная программа Ханты-Мансийского автономного округа – Югры «Развитие культуры и туризма в Ханты-Мансийском автономном округе – Югре на 2014 – 2020 годы»</a:t>
            </a: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42047" y="2540203"/>
            <a:ext cx="879717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35750" lvl="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69875" algn="l"/>
              </a:tabLst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Государственной </a:t>
            </a:r>
            <a:r>
              <a:rPr 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программы автономного округа «Развитие туризма, повышение эффективности реализации молодёжной политики, организация отдыха и оздоровления детей и молодёжи на 2014-2020 годы»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7175" y="5605122"/>
            <a:ext cx="8658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Свердловской область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0622" y="5939603"/>
            <a:ext cx="86296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5750" indent="-285750" algn="just">
              <a:buFont typeface="Wingdings" pitchFamily="2" charset="2"/>
              <a:buChar char="q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Государственная программа Свердловской области «Развитие культуры в Свердловской области до 2020 года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7175" y="4268571"/>
            <a:ext cx="86201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5750" lvl="0" indent="-285750">
              <a:buFont typeface="Wingdings" pitchFamily="2" charset="2"/>
              <a:buChar char="q"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Государственная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программа Курганской области «Развитие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культуры Зауралья»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2014 -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1824" y="6341815"/>
            <a:ext cx="2057400" cy="365125"/>
          </a:xfrm>
        </p:spPr>
        <p:txBody>
          <a:bodyPr/>
          <a:lstStyle/>
          <a:p>
            <a:fld id="{4EBB42DE-5461-40F6-8FEA-0F437E793C86}" type="slidenum">
              <a:rPr lang="ru-RU" smtClean="0">
                <a:solidFill>
                  <a:schemeClr val="bg1">
                    <a:lumMod val="50000"/>
                  </a:schemeClr>
                </a:solidFill>
              </a:rPr>
              <a:pPr/>
              <a:t>24</a:t>
            </a:fld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3524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  <p:bldP spid="18" grpId="0"/>
      <p:bldP spid="19" grpId="0"/>
      <p:bldP spid="6" grpId="0"/>
      <p:bldP spid="27649" grpId="0"/>
      <p:bldP spid="24" grpId="0"/>
      <p:bldP spid="25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4" name="Группа 2"/>
          <p:cNvGrpSpPr>
            <a:grpSpLocks/>
          </p:cNvGrpSpPr>
          <p:nvPr/>
        </p:nvGrpSpPr>
        <p:grpSpPr bwMode="auto">
          <a:xfrm>
            <a:off x="3221832" y="1058545"/>
            <a:ext cx="5923360" cy="4122738"/>
            <a:chOff x="2613387" y="1302468"/>
            <a:chExt cx="6549680" cy="4122737"/>
          </a:xfrm>
        </p:grpSpPr>
        <p:sp>
          <p:nvSpPr>
            <p:cNvPr id="7" name="Полилиния 6"/>
            <p:cNvSpPr/>
            <p:nvPr/>
          </p:nvSpPr>
          <p:spPr>
            <a:xfrm>
              <a:off x="2667365" y="1302468"/>
              <a:ext cx="6495702" cy="1949450"/>
            </a:xfrm>
            <a:custGeom>
              <a:avLst/>
              <a:gdLst>
                <a:gd name="connsiteX0" fmla="*/ 0 w 6495490"/>
                <a:gd name="connsiteY0" fmla="*/ 0 h 1948741"/>
                <a:gd name="connsiteX1" fmla="*/ 6495490 w 6495490"/>
                <a:gd name="connsiteY1" fmla="*/ 0 h 1948741"/>
                <a:gd name="connsiteX2" fmla="*/ 6495490 w 6495490"/>
                <a:gd name="connsiteY2" fmla="*/ 1948741 h 1948741"/>
                <a:gd name="connsiteX3" fmla="*/ 0 w 6495490"/>
                <a:gd name="connsiteY3" fmla="*/ 1948741 h 1948741"/>
                <a:gd name="connsiteX4" fmla="*/ 0 w 6495490"/>
                <a:gd name="connsiteY4" fmla="*/ 0 h 1948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5490" h="1948741">
                  <a:moveTo>
                    <a:pt x="0" y="0"/>
                  </a:moveTo>
                  <a:lnTo>
                    <a:pt x="6495490" y="0"/>
                  </a:lnTo>
                  <a:lnTo>
                    <a:pt x="6495490" y="1948741"/>
                  </a:lnTo>
                  <a:lnTo>
                    <a:pt x="0" y="194874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47650" tIns="247650" rIns="247650" bIns="247650" spcCol="1270"/>
            <a:lstStyle/>
            <a:p>
              <a:pPr defTabSz="288925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ru-RU" sz="65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8" name="Прямая соединительная линия 7"/>
            <p:cNvSpPr/>
            <p:nvPr/>
          </p:nvSpPr>
          <p:spPr>
            <a:xfrm>
              <a:off x="2937251" y="2329581"/>
              <a:ext cx="6066517" cy="0"/>
            </a:xfrm>
            <a:prstGeom prst="line">
              <a:avLst/>
            </a:prstGeom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Полилиния 8"/>
            <p:cNvSpPr/>
            <p:nvPr/>
          </p:nvSpPr>
          <p:spPr>
            <a:xfrm>
              <a:off x="2993861" y="2267668"/>
              <a:ext cx="4370841" cy="1381125"/>
            </a:xfrm>
            <a:custGeom>
              <a:avLst/>
              <a:gdLst>
                <a:gd name="connsiteX0" fmla="*/ 0 w 6495490"/>
                <a:gd name="connsiteY0" fmla="*/ 0 h 1381735"/>
                <a:gd name="connsiteX1" fmla="*/ 6495490 w 6495490"/>
                <a:gd name="connsiteY1" fmla="*/ 0 h 1381735"/>
                <a:gd name="connsiteX2" fmla="*/ 6495490 w 6495490"/>
                <a:gd name="connsiteY2" fmla="*/ 1381735 h 1381735"/>
                <a:gd name="connsiteX3" fmla="*/ 0 w 6495490"/>
                <a:gd name="connsiteY3" fmla="*/ 1381735 h 1381735"/>
                <a:gd name="connsiteX4" fmla="*/ 0 w 6495490"/>
                <a:gd name="connsiteY4" fmla="*/ 0 h 138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5490" h="1381735">
                  <a:moveTo>
                    <a:pt x="0" y="0"/>
                  </a:moveTo>
                  <a:lnTo>
                    <a:pt x="6495490" y="0"/>
                  </a:lnTo>
                  <a:lnTo>
                    <a:pt x="6495490" y="1381735"/>
                  </a:lnTo>
                  <a:lnTo>
                    <a:pt x="0" y="138173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/>
            <a:lstStyle/>
            <a:p>
              <a:pPr defTabSz="889000" eaLnBrk="0" fontAlgn="base" hangingPunct="0"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Соглашение о сотрудничестве между </a:t>
              </a:r>
              <a:br>
                <a:rPr lang="ru-RU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Правительством Свердловской области и ОАО «Нефтяная компания «ЛУКОЙЛ» (поддержка </a:t>
              </a:r>
              <a:r>
                <a:rPr lang="ru-RU" sz="16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филармонического оркестра</a:t>
              </a:r>
              <a:r>
                <a:rPr lang="ru-RU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ru-RU" sz="16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0" name="Прямая соединительная линия 9"/>
            <p:cNvSpPr/>
            <p:nvPr/>
          </p:nvSpPr>
          <p:spPr>
            <a:xfrm>
              <a:off x="2993861" y="3724992"/>
              <a:ext cx="5911168" cy="0"/>
            </a:xfrm>
            <a:prstGeom prst="line">
              <a:avLst/>
            </a:prstGeom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Полилиния 11"/>
            <p:cNvSpPr/>
            <p:nvPr/>
          </p:nvSpPr>
          <p:spPr>
            <a:xfrm>
              <a:off x="2639717" y="3509092"/>
              <a:ext cx="6497019" cy="1052513"/>
            </a:xfrm>
            <a:custGeom>
              <a:avLst/>
              <a:gdLst>
                <a:gd name="connsiteX0" fmla="*/ 0 w 6495490"/>
                <a:gd name="connsiteY0" fmla="*/ 0 h 1051794"/>
                <a:gd name="connsiteX1" fmla="*/ 6495490 w 6495490"/>
                <a:gd name="connsiteY1" fmla="*/ 0 h 1051794"/>
                <a:gd name="connsiteX2" fmla="*/ 6495490 w 6495490"/>
                <a:gd name="connsiteY2" fmla="*/ 1051794 h 1051794"/>
                <a:gd name="connsiteX3" fmla="*/ 0 w 6495490"/>
                <a:gd name="connsiteY3" fmla="*/ 1051794 h 1051794"/>
                <a:gd name="connsiteX4" fmla="*/ 0 w 6495490"/>
                <a:gd name="connsiteY4" fmla="*/ 0 h 1051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5490" h="1051794">
                  <a:moveTo>
                    <a:pt x="0" y="0"/>
                  </a:moveTo>
                  <a:lnTo>
                    <a:pt x="6495490" y="0"/>
                  </a:lnTo>
                  <a:lnTo>
                    <a:pt x="6495490" y="1051794"/>
                  </a:lnTo>
                  <a:lnTo>
                    <a:pt x="0" y="105179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/>
            <a:lstStyle/>
            <a:p>
              <a:pPr algn="just" defTabSz="88900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ru-RU" sz="20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2613387" y="4636217"/>
              <a:ext cx="6495702" cy="788988"/>
            </a:xfrm>
            <a:custGeom>
              <a:avLst/>
              <a:gdLst>
                <a:gd name="connsiteX0" fmla="*/ 0 w 6495490"/>
                <a:gd name="connsiteY0" fmla="*/ 0 h 788889"/>
                <a:gd name="connsiteX1" fmla="*/ 6495490 w 6495490"/>
                <a:gd name="connsiteY1" fmla="*/ 0 h 788889"/>
                <a:gd name="connsiteX2" fmla="*/ 6495490 w 6495490"/>
                <a:gd name="connsiteY2" fmla="*/ 788889 h 788889"/>
                <a:gd name="connsiteX3" fmla="*/ 0 w 6495490"/>
                <a:gd name="connsiteY3" fmla="*/ 788889 h 788889"/>
                <a:gd name="connsiteX4" fmla="*/ 0 w 6495490"/>
                <a:gd name="connsiteY4" fmla="*/ 0 h 78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5490" h="788889">
                  <a:moveTo>
                    <a:pt x="0" y="0"/>
                  </a:moveTo>
                  <a:lnTo>
                    <a:pt x="6495490" y="0"/>
                  </a:lnTo>
                  <a:lnTo>
                    <a:pt x="6495490" y="788889"/>
                  </a:lnTo>
                  <a:lnTo>
                    <a:pt x="0" y="7888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/>
            <a:lstStyle/>
            <a:p>
              <a:pPr defTabSz="88900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ru-RU" sz="20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Прямая соединительная линия 14"/>
            <p:cNvSpPr/>
            <p:nvPr/>
          </p:nvSpPr>
          <p:spPr>
            <a:xfrm>
              <a:off x="2993861" y="5199780"/>
              <a:ext cx="5978310" cy="0"/>
            </a:xfrm>
            <a:prstGeom prst="line">
              <a:avLst/>
            </a:prstGeom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3075" name="Line 4"/>
          <p:cNvSpPr>
            <a:spLocks noChangeShapeType="1"/>
          </p:cNvSpPr>
          <p:nvPr/>
        </p:nvSpPr>
        <p:spPr bwMode="auto">
          <a:xfrm>
            <a:off x="89298" y="1066800"/>
            <a:ext cx="8998744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Tahoma" pitchFamily="34" charset="0"/>
              <a:cs typeface="Arial" charset="0"/>
            </a:endParaRPr>
          </a:p>
        </p:txBody>
      </p:sp>
      <p:pic>
        <p:nvPicPr>
          <p:cNvPr id="3077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760" y="3045832"/>
            <a:ext cx="1057038" cy="367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16" descr="http://www.midural.ru/files/r_123_123/img_0480_2014112911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487" y="2138363"/>
            <a:ext cx="1291829" cy="11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Прямоугольник 15"/>
          <p:cNvSpPr>
            <a:spLocks noChangeArrowheads="1"/>
          </p:cNvSpPr>
          <p:nvPr/>
        </p:nvSpPr>
        <p:spPr bwMode="auto">
          <a:xfrm>
            <a:off x="3514726" y="4967301"/>
            <a:ext cx="444460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Финансовая поддержка создания современной экспозиции и пополнении фондов Художественного музея Эрнста Неизвестного от Свердловского областного Союза промышленников и предпринимателей, Уральского банка Сбербанка России, ОАО «Челябинский трубопрокатный завод»</a:t>
            </a:r>
            <a:endParaRPr lang="ru-RU" altLang="ru-RU" sz="1600" dirty="0" smtClean="0">
              <a:solidFill>
                <a:prstClr val="black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65926" y="3567120"/>
            <a:ext cx="3003947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«Первоуральский новотрубный завод» (строительство Инновационного культурного центра в г. Первоуральске)</a:t>
            </a:r>
          </a:p>
        </p:txBody>
      </p:sp>
      <p:pic>
        <p:nvPicPr>
          <p:cNvPr id="3081" name="Picture 12" descr="http://met-met.ru/files/companies/pervouralskiy_novotrubnyy_zavod_%28pntz%29/300px-pervouralsky_novotrubny_works_-_central_entranc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92" y="3576651"/>
            <a:ext cx="1443038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1" descr="http://gl.weburg.net/00/places/1/795/original/59634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3110" y="5189563"/>
            <a:ext cx="154305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3" name="Прямоугольник 5"/>
          <p:cNvSpPr>
            <a:spLocks noChangeArrowheads="1"/>
          </p:cNvSpPr>
          <p:nvPr/>
        </p:nvSpPr>
        <p:spPr bwMode="auto">
          <a:xfrm>
            <a:off x="1494235" y="147638"/>
            <a:ext cx="7010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Свердловская область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Механизмы государственной поддержки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680463" y="1235735"/>
            <a:ext cx="5231368" cy="60166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Государственно-частное партнерство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97656" y="1217940"/>
            <a:ext cx="3317081" cy="21431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Государственная 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программа Свердловской области «Развитие культуры в Свердловской области до 2020 года»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(ППСО от 21.10.2013 № 1268-ПП)</a:t>
            </a:r>
            <a:endParaRPr lang="ru-RU" altLang="ru-RU" b="1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3086" name="Picture 2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" y="4979988"/>
            <a:ext cx="3262313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108359" y="3600465"/>
            <a:ext cx="3262313" cy="170021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indent="449263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Предоставление </a:t>
            </a:r>
          </a:p>
          <a:p>
            <a:pPr algn="ctr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безвозмездное пользование объектов культурного наследия</a:t>
            </a: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000" b="1" dirty="0" smtClean="0">
              <a:solidFill>
                <a:prstClr val="black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088" name="Picture 2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477" y="3600457"/>
            <a:ext cx="1362075" cy="148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526" y="172158"/>
            <a:ext cx="885600" cy="807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15842" y="6418058"/>
            <a:ext cx="2133600" cy="365125"/>
          </a:xfrm>
        </p:spPr>
        <p:txBody>
          <a:bodyPr/>
          <a:lstStyle/>
          <a:p>
            <a:pPr>
              <a:defRPr/>
            </a:pPr>
            <a:fld id="{BDA8ED19-9571-465B-BB2F-DB8CD6E5AB27}" type="slidenum">
              <a:rPr lang="ru-RU" altLang="ru-RU" smtClean="0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25</a:t>
            </a:fld>
            <a:endParaRPr lang="ru-RU" alt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067038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45251" y="6355299"/>
            <a:ext cx="2133600" cy="365125"/>
          </a:xfrm>
        </p:spPr>
        <p:txBody>
          <a:bodyPr/>
          <a:lstStyle/>
          <a:p>
            <a:fld id="{44BC291E-0BE9-4304-A1A0-CB2CCF1267E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2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Государственная поддержка </a:t>
            </a:r>
            <a:br>
              <a:rPr lang="ru-RU" sz="2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проектов и программ в Югре</a:t>
            </a:r>
            <a:br>
              <a:rPr lang="ru-RU" sz="2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2678378" y="1253304"/>
            <a:ext cx="4053944" cy="2699235"/>
          </a:xfrm>
          <a:prstGeom prst="downArrowCallo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prstClr val="black"/>
              </a:solidFill>
            </a:endParaRPr>
          </a:p>
          <a:p>
            <a:pPr algn="ctr"/>
            <a:r>
              <a:rPr lang="ru-RU" sz="1700" b="1" dirty="0" smtClean="0">
                <a:solidFill>
                  <a:prstClr val="black"/>
                </a:solidFill>
              </a:rPr>
              <a:t>С 2011 года 32 </a:t>
            </a:r>
            <a:r>
              <a:rPr lang="ru-RU" sz="1700" b="1" dirty="0">
                <a:solidFill>
                  <a:prstClr val="black"/>
                </a:solidFill>
              </a:rPr>
              <a:t>проекта </a:t>
            </a:r>
            <a:r>
              <a:rPr lang="ru-RU" sz="1700" dirty="0">
                <a:solidFill>
                  <a:prstClr val="black"/>
                </a:solidFill>
              </a:rPr>
              <a:t>реализуются с помощью </a:t>
            </a:r>
            <a:r>
              <a:rPr lang="ru-RU" sz="1700" dirty="0" err="1">
                <a:solidFill>
                  <a:prstClr val="black"/>
                </a:solidFill>
              </a:rPr>
              <a:t>грантовой</a:t>
            </a:r>
            <a:r>
              <a:rPr lang="ru-RU" sz="1700" dirty="0">
                <a:solidFill>
                  <a:prstClr val="black"/>
                </a:solidFill>
              </a:rPr>
              <a:t> поддержки, в том числе </a:t>
            </a:r>
            <a:r>
              <a:rPr lang="ru-RU" sz="1700" b="1" dirty="0">
                <a:solidFill>
                  <a:prstClr val="black"/>
                </a:solidFill>
              </a:rPr>
              <a:t>26 проектов</a:t>
            </a:r>
            <a:r>
              <a:rPr lang="ru-RU" sz="1700" dirty="0">
                <a:solidFill>
                  <a:prstClr val="black"/>
                </a:solidFill>
              </a:rPr>
              <a:t> по </a:t>
            </a:r>
            <a:r>
              <a:rPr lang="ru-RU" sz="1700" dirty="0" smtClean="0">
                <a:solidFill>
                  <a:prstClr val="black"/>
                </a:solidFill>
              </a:rPr>
              <a:t>этнографическому туризму </a:t>
            </a:r>
            <a:r>
              <a:rPr lang="ru-RU" sz="1700" dirty="0">
                <a:solidFill>
                  <a:prstClr val="black"/>
                </a:solidFill>
              </a:rPr>
              <a:t>на общую сумму </a:t>
            </a:r>
            <a:r>
              <a:rPr lang="ru-RU" sz="1700" b="1" dirty="0">
                <a:solidFill>
                  <a:prstClr val="black"/>
                </a:solidFill>
              </a:rPr>
              <a:t>47 </a:t>
            </a:r>
            <a:r>
              <a:rPr lang="ru-RU" sz="1700" b="1" dirty="0" smtClean="0">
                <a:solidFill>
                  <a:prstClr val="black"/>
                </a:solidFill>
              </a:rPr>
              <a:t>489,6 </a:t>
            </a:r>
            <a:r>
              <a:rPr lang="ru-RU" sz="1700" b="1" dirty="0">
                <a:solidFill>
                  <a:prstClr val="black"/>
                </a:solidFill>
              </a:rPr>
              <a:t>тыс. рублей</a:t>
            </a:r>
            <a:r>
              <a:rPr lang="ru-RU" sz="1700" b="1" dirty="0" smtClean="0">
                <a:solidFill>
                  <a:prstClr val="black"/>
                </a:solidFill>
              </a:rPr>
              <a:t>.</a:t>
            </a:r>
          </a:p>
          <a:p>
            <a:pPr algn="ctr"/>
            <a:r>
              <a:rPr lang="ru-RU" sz="1700" dirty="0" smtClean="0">
                <a:solidFill>
                  <a:prstClr val="black"/>
                </a:solidFill>
              </a:rPr>
              <a:t>Частные </a:t>
            </a:r>
            <a:r>
              <a:rPr lang="ru-RU" sz="1700" dirty="0">
                <a:solidFill>
                  <a:prstClr val="black"/>
                </a:solidFill>
              </a:rPr>
              <a:t>инвестиции составляют </a:t>
            </a:r>
          </a:p>
          <a:p>
            <a:pPr algn="ctr"/>
            <a:r>
              <a:rPr lang="ru-RU" sz="1700" dirty="0">
                <a:solidFill>
                  <a:prstClr val="black"/>
                </a:solidFill>
              </a:rPr>
              <a:t>50 % от суммы </a:t>
            </a:r>
            <a:r>
              <a:rPr lang="ru-RU" sz="1700" dirty="0" smtClean="0">
                <a:solidFill>
                  <a:prstClr val="black"/>
                </a:solidFill>
              </a:rPr>
              <a:t>гранта</a:t>
            </a:r>
            <a:endParaRPr lang="ru-RU" sz="1700" dirty="0">
              <a:solidFill>
                <a:prstClr val="black"/>
              </a:solidFill>
            </a:endParaRPr>
          </a:p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93182" y="3952539"/>
            <a:ext cx="3024336" cy="2585323"/>
          </a:xfrm>
          <a:prstGeom prst="rect">
            <a:avLst/>
          </a:prstGeom>
        </p:spPr>
        <p:txBody>
          <a:bodyPr/>
          <a:lstStyle/>
          <a:p>
            <a:pPr marL="285750" indent="-285750" algn="ctr"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</a:rPr>
              <a:t>Ханты-Мансийск</a:t>
            </a:r>
            <a:endParaRPr lang="ru-RU" dirty="0">
              <a:solidFill>
                <a:srgbClr val="002060"/>
              </a:solidFill>
            </a:endParaRP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</a:rPr>
              <a:t>Нижневартовск</a:t>
            </a:r>
            <a:endParaRPr lang="ru-RU" dirty="0">
              <a:solidFill>
                <a:srgbClr val="002060"/>
              </a:solidFill>
            </a:endParaRP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dirty="0" err="1" smtClean="0">
                <a:solidFill>
                  <a:srgbClr val="002060"/>
                </a:solidFill>
              </a:rPr>
              <a:t>Урай</a:t>
            </a:r>
            <a:endParaRPr lang="ru-RU" dirty="0">
              <a:solidFill>
                <a:srgbClr val="002060"/>
              </a:solidFill>
            </a:endParaRP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</a:rPr>
              <a:t>Нижневартовский район    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</a:rPr>
              <a:t>Ханты-Мансийский район </a:t>
            </a:r>
            <a:endParaRPr lang="ru-RU" dirty="0">
              <a:solidFill>
                <a:srgbClr val="002060"/>
              </a:solidFill>
            </a:endParaRP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dirty="0" err="1" smtClean="0">
                <a:solidFill>
                  <a:srgbClr val="002060"/>
                </a:solidFill>
              </a:rPr>
              <a:t>Сургутский</a:t>
            </a:r>
            <a:r>
              <a:rPr lang="ru-RU" dirty="0" smtClean="0">
                <a:solidFill>
                  <a:srgbClr val="002060"/>
                </a:solidFill>
              </a:rPr>
              <a:t> район</a:t>
            </a:r>
            <a:endParaRPr lang="ru-RU" dirty="0">
              <a:solidFill>
                <a:srgbClr val="002060"/>
              </a:solidFill>
            </a:endParaRP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</a:rPr>
              <a:t>Березовский район</a:t>
            </a:r>
            <a:endParaRPr lang="ru-RU" dirty="0">
              <a:solidFill>
                <a:srgbClr val="002060"/>
              </a:solidFill>
            </a:endParaRP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</a:rPr>
              <a:t>Белоярский район</a:t>
            </a:r>
            <a:endParaRPr lang="ru-RU" dirty="0">
              <a:solidFill>
                <a:srgbClr val="002060"/>
              </a:solidFill>
            </a:endParaRP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dirty="0" err="1" smtClean="0">
                <a:solidFill>
                  <a:srgbClr val="002060"/>
                </a:solidFill>
              </a:rPr>
              <a:t>Кондинский</a:t>
            </a:r>
            <a:r>
              <a:rPr lang="ru-RU" dirty="0" smtClean="0">
                <a:solidFill>
                  <a:srgbClr val="002060"/>
                </a:solidFill>
              </a:rPr>
              <a:t> район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77" y="2670002"/>
            <a:ext cx="2652911" cy="16926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309" y="4084570"/>
            <a:ext cx="2760985" cy="17615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972" y="5144807"/>
            <a:ext cx="2422760" cy="17505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79" y="1269330"/>
            <a:ext cx="2512411" cy="16120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614" y="3791884"/>
            <a:ext cx="2741161" cy="1815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 descr="E:\Департамент\Фото\Рыбалка\13-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959" y="2602220"/>
            <a:ext cx="2557539" cy="18257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911" y="5332509"/>
            <a:ext cx="2267297" cy="15119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9967" y="1253304"/>
            <a:ext cx="2298884" cy="15329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 descr="C:\Users\VlasovaNN\Desktop\гербы\хмао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9922" y="158595"/>
            <a:ext cx="732194" cy="80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312570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927622" y="283587"/>
            <a:ext cx="56466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2014 года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4818901"/>
              </p:ext>
            </p:extLst>
          </p:nvPr>
        </p:nvGraphicFramePr>
        <p:xfrm>
          <a:off x="231493" y="1600200"/>
          <a:ext cx="8704163" cy="4958155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106593"/>
                <a:gridCol w="995423"/>
                <a:gridCol w="1076445"/>
                <a:gridCol w="1030147"/>
                <a:gridCol w="1111170"/>
                <a:gridCol w="1169043"/>
                <a:gridCol w="1215342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Показатель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Курганская область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Свердловская область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Тюменская область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Челябинская область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Ханты-Мансийский автономный округ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Ямало-Ненецкий автономный округ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1.Уровень </a:t>
                      </a:r>
                      <a:r>
                        <a:rPr lang="ru-RU" sz="1300" dirty="0">
                          <a:effectLst/>
                        </a:rPr>
                        <a:t>удовлетворенности жителей качеством </a:t>
                      </a:r>
                      <a:r>
                        <a:rPr lang="ru-RU" sz="1300" dirty="0" smtClean="0">
                          <a:effectLst/>
                        </a:rPr>
                        <a:t>услуг (%)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81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65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84,9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76,2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effectLst/>
                        </a:rPr>
                        <a:t>2.Увеличение </a:t>
                      </a:r>
                      <a:r>
                        <a:rPr lang="ru-RU" sz="1300" kern="1200" dirty="0">
                          <a:effectLst/>
                        </a:rPr>
                        <a:t>количества выставочных проектов в 2014 г. (относительно уровня 2012 </a:t>
                      </a:r>
                      <a:r>
                        <a:rPr lang="ru-RU" sz="1300" kern="1200" dirty="0" smtClean="0">
                          <a:effectLst/>
                        </a:rPr>
                        <a:t>года) (%)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kern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25,8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47,6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40,5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5,5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33,2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effectLst/>
                        </a:rPr>
                        <a:t>27,7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69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effectLst/>
                        </a:rPr>
                        <a:t>3.</a:t>
                      </a:r>
                      <a:r>
                        <a:rPr lang="ru-RU" sz="1300" kern="1200" baseline="0" dirty="0" smtClean="0">
                          <a:effectLst/>
                        </a:rPr>
                        <a:t> </a:t>
                      </a:r>
                      <a:r>
                        <a:rPr lang="ru-RU" sz="1300" kern="1200" dirty="0" smtClean="0">
                          <a:effectLst/>
                        </a:rPr>
                        <a:t>Доля </a:t>
                      </a:r>
                      <a:r>
                        <a:rPr lang="ru-RU" sz="1300" kern="1200" dirty="0">
                          <a:effectLst/>
                        </a:rPr>
                        <a:t>расходов консолидированного бюджета на </a:t>
                      </a:r>
                      <a:r>
                        <a:rPr lang="ru-RU" sz="1300" kern="1200" dirty="0" smtClean="0">
                          <a:effectLst/>
                        </a:rPr>
                        <a:t>культуру (%)</a:t>
                      </a:r>
                      <a:endParaRPr lang="ru-RU" sz="600" kern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3,0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2,9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3,0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3,1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effectLst/>
                        </a:rPr>
                        <a:t>4. Общая сумма грантов на поддержку творческих проектов (тыс. руб.)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kern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1 000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72428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3000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15 000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14820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5 863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77927E-7B07-44BD-BC91-EA62D1BFA926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0556236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http://dreamapp.ru/image/data/budge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8844" y="3443204"/>
            <a:ext cx="1714512" cy="334538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617596" y="1505939"/>
            <a:ext cx="5572164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</a:rPr>
              <a:t>Лучший помощник туриста – удобный путеводитель, способный дать путешественнику самую актуальную информацию о достопримечательностях и инфраструктуре.  В эпоху интернета и сенсорных гаджетов, мультимедийный киоск – наиболее естественный носитель информации для современного города.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19175" y="95250"/>
            <a:ext cx="802005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Информационные технологии в области</a:t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информирования потребителей туристических услуг</a:t>
            </a:r>
            <a:endParaRPr kumimoji="0" lang="ru-RU" sz="2400" b="1" i="0" u="none" strike="noStrike" kern="0" cap="none" spc="0" normalizeH="0" baseline="0" noProof="0" dirty="0">
              <a:ln w="12700">
                <a:noFill/>
                <a:prstDash val="solid"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224" name="Picture 8" descr="http://static.wixstatic.com/media/b2e9cd_4eb8c213e6c54550a46b9a0a44bc2f4c.png_srz_476_749_85_22_0.50_1.20_0.00_png_srz"/>
          <p:cNvPicPr>
            <a:picLocks noChangeAspect="1" noChangeArrowheads="1"/>
          </p:cNvPicPr>
          <p:nvPr/>
        </p:nvPicPr>
        <p:blipFill>
          <a:blip r:embed="rId4"/>
          <a:srcRect b="8645"/>
          <a:stretch>
            <a:fillRect/>
          </a:stretch>
        </p:blipFill>
        <p:spPr bwMode="auto">
          <a:xfrm>
            <a:off x="6016235" y="926247"/>
            <a:ext cx="4000528" cy="5750759"/>
          </a:xfrm>
          <a:prstGeom prst="rect">
            <a:avLst/>
          </a:prstGeom>
          <a:noFill/>
          <a:scene3d>
            <a:camera prst="orthographicFront">
              <a:rot lat="0" lon="11399999" rev="0"/>
            </a:camera>
            <a:lightRig rig="threePt" dir="t"/>
          </a:scene3d>
        </p:spPr>
      </p:pic>
      <p:pic>
        <p:nvPicPr>
          <p:cNvPr id="9220" name="Picture 4" descr="http://venisplitkatut.ru/ikonki/touch%20screen%20kiosk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92157" y="3443204"/>
            <a:ext cx="3214710" cy="3214710"/>
          </a:xfrm>
          <a:prstGeom prst="rect">
            <a:avLst/>
          </a:prstGeom>
          <a:noFill/>
        </p:spPr>
      </p:pic>
      <p:pic>
        <p:nvPicPr>
          <p:cNvPr id="9226" name="Picture 10" descr="http://images.ru.prom.st/13686700_w640_h640_4.png"/>
          <p:cNvPicPr>
            <a:picLocks noChangeAspect="1" noChangeArrowheads="1"/>
          </p:cNvPicPr>
          <p:nvPr/>
        </p:nvPicPr>
        <p:blipFill>
          <a:blip r:embed="rId6"/>
          <a:srcRect b="7317"/>
          <a:stretch>
            <a:fillRect/>
          </a:stretch>
        </p:blipFill>
        <p:spPr bwMode="auto">
          <a:xfrm>
            <a:off x="1831910" y="3568655"/>
            <a:ext cx="2571768" cy="29638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5008019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02896" y="6381328"/>
            <a:ext cx="2133600" cy="365125"/>
          </a:xfrm>
        </p:spPr>
        <p:txBody>
          <a:bodyPr/>
          <a:lstStyle/>
          <a:p>
            <a:fld id="{44BC291E-0BE9-4304-A1A0-CB2CCF1267E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2700" b="1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Создание </a:t>
            </a:r>
            <a:r>
              <a:rPr lang="ru-RU" sz="2700" b="1" dirty="0" smtClean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условий </a:t>
            </a:r>
            <a:r>
              <a:rPr lang="ru-RU" sz="2700" b="1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 обеспечению доступности к </a:t>
            </a:r>
            <a:r>
              <a:rPr lang="ru-RU" sz="2700" b="1" dirty="0" smtClean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туристическому продукту</a:t>
            </a:r>
            <a:r>
              <a:rPr lang="ru-RU" sz="2200" dirty="0">
                <a:solidFill>
                  <a:schemeClr val="bg1"/>
                </a:solidFill>
              </a:rPr>
              <a:t/>
            </a:r>
            <a:br>
              <a:rPr lang="ru-RU" sz="2200" dirty="0">
                <a:solidFill>
                  <a:schemeClr val="bg1"/>
                </a:solidFill>
              </a:rPr>
            </a:br>
            <a:endParaRPr lang="ru-RU" sz="22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9240" y="1823506"/>
            <a:ext cx="8745519" cy="423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algn="just"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Курганской области  - интерактивный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путеводитель</a:t>
            </a:r>
          </a:p>
          <a:p>
            <a:pPr algn="just"/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marL="914400" lvl="1" indent="-457200" algn="just"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Свердловской области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гранты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создание 21 виртуального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проекта</a:t>
            </a:r>
          </a:p>
          <a:p>
            <a:pPr algn="just"/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marL="800100" lvl="1" indent="-342900" algn="just"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Тюменской области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портал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туристических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ресурсов,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разработан путеводитель по Тюменской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области</a:t>
            </a:r>
          </a:p>
          <a:p>
            <a:pPr algn="just"/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marL="800100" lvl="1" indent="-342900" algn="just"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Югре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Реестр туристских ресурсов и организаций туристской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индустрии</a:t>
            </a:r>
          </a:p>
          <a:p>
            <a:pPr lvl="1" algn="just"/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marL="800100" lvl="1" indent="-342900" algn="just"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Ямале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ориентирующие дорожные указатели,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QR-коды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позволяют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мгновенно получить информацию об объекте с подробным описанием его особенностей и месторасположением.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800100" lvl="1" indent="-342900" algn="just"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Челябинской области - официальный туристический портал</a:t>
            </a:r>
          </a:p>
        </p:txBody>
      </p:sp>
    </p:spTree>
    <p:extLst>
      <p:ext uri="{BB962C8B-B14F-4D97-AF65-F5344CB8AC3E}">
        <p14:creationId xmlns:p14="http://schemas.microsoft.com/office/powerpoint/2010/main" val="2482003572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02896" y="6370588"/>
            <a:ext cx="2133600" cy="365125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3</a:t>
            </a:r>
            <a:endParaRPr lang="ru-RU" dirty="0">
              <a:solidFill>
                <a:schemeClr val="bg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7700" y="190818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Основные направления туризма </a:t>
            </a:r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1949590507"/>
              </p:ext>
            </p:extLst>
          </p:nvPr>
        </p:nvGraphicFramePr>
        <p:xfrm>
          <a:off x="179512" y="1268760"/>
          <a:ext cx="8712968" cy="5373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47320538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 l="7031" t="21973" r="9765" b="7714"/>
          <a:stretch>
            <a:fillRect/>
          </a:stretch>
        </p:blipFill>
        <p:spPr bwMode="auto">
          <a:xfrm>
            <a:off x="428596" y="1357299"/>
            <a:ext cx="3929090" cy="2656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 l="12891" t="14844" r="9570" b="16308"/>
          <a:stretch>
            <a:fillRect/>
          </a:stretch>
        </p:blipFill>
        <p:spPr bwMode="auto">
          <a:xfrm>
            <a:off x="428596" y="4071942"/>
            <a:ext cx="392909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 l="5273" t="29297" r="11523" b="3320"/>
          <a:stretch>
            <a:fillRect/>
          </a:stretch>
        </p:blipFill>
        <p:spPr bwMode="auto">
          <a:xfrm>
            <a:off x="4643438" y="1357300"/>
            <a:ext cx="4071934" cy="263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572000" y="4071942"/>
            <a:ext cx="4154394" cy="2446824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>
              <a:tabLst>
                <a:tab pos="904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04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04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04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04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defRPr/>
            </a:pPr>
            <a:r>
              <a:rPr lang="ru-RU" sz="1700" b="1" u="sng" dirty="0" smtClean="0">
                <a:solidFill>
                  <a:srgbClr val="17375E"/>
                </a:solidFill>
                <a:latin typeface="Calibri"/>
                <a:cs typeface="Times New Roman" pitchFamily="18" charset="0"/>
              </a:rPr>
              <a:t>Назначение:</a:t>
            </a:r>
          </a:p>
          <a:p>
            <a:pPr algn="just">
              <a:defRPr/>
            </a:pPr>
            <a:r>
              <a:rPr lang="ru-RU" sz="1700" b="1" dirty="0" smtClean="0">
                <a:solidFill>
                  <a:srgbClr val="17375E"/>
                </a:solidFill>
                <a:latin typeface="Calibri"/>
                <a:cs typeface="Times New Roman" pitchFamily="18" charset="0"/>
              </a:rPr>
              <a:t>- Предоставление в удобной форме полной, проверенной и актуальной информации о туристских объектах, услугах и событиях региона;</a:t>
            </a:r>
          </a:p>
          <a:p>
            <a:pPr algn="just">
              <a:defRPr/>
            </a:pPr>
            <a:r>
              <a:rPr lang="ru-RU" sz="1700" b="1" dirty="0" smtClean="0">
                <a:solidFill>
                  <a:srgbClr val="17375E"/>
                </a:solidFill>
                <a:latin typeface="Calibri"/>
                <a:cs typeface="Times New Roman" pitchFamily="18" charset="0"/>
              </a:rPr>
              <a:t>-    Бронирование и оплата полного спектра услуг, а также контроль их качества и взаимодействия с проверенными платежными системами.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37129" y="23790"/>
            <a:ext cx="72398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chemeClr val="bg1"/>
                </a:solidFill>
              </a:rPr>
              <a:t>Разработка единого туристического портала Челябинской области, аккумулирующего полную, проверенную и актуальную информацию обо всех туристических маршрутах, ресурсах, объектах региона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49240" y="6350023"/>
            <a:ext cx="2133600" cy="365125"/>
          </a:xfrm>
        </p:spPr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3" descr="C:\Users\VlasovaNN\Desktop\гербы\celyabinsky_oblast_ger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825" y="38598"/>
            <a:ext cx="553015" cy="759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806043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6" y="0"/>
            <a:ext cx="9140825" cy="685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2" y="1303144"/>
            <a:ext cx="7353301" cy="38472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1" cap="none" spc="0" dirty="0" smtClean="0">
              <a:ln w="0"/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ln w="0"/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cap="none" spc="0" dirty="0" smtClean="0">
                <a:ln w="0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</a:p>
          <a:p>
            <a:pPr algn="ctr"/>
            <a:endParaRPr lang="ru-RU" sz="2800" b="1" cap="none" spc="0" dirty="0" smtClean="0">
              <a:ln w="0"/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ln w="0"/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иректор </a:t>
            </a:r>
            <a:r>
              <a:rPr lang="ru-RU" sz="2400" b="1" dirty="0">
                <a:ln w="0"/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Департамента культуры </a:t>
            </a:r>
          </a:p>
          <a:p>
            <a:pPr algn="ctr"/>
            <a:r>
              <a:rPr lang="ru-RU" sz="2400" b="1" dirty="0">
                <a:ln w="0"/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Ханты-Мансийского автономного округа – Югры </a:t>
            </a:r>
            <a:endParaRPr lang="ru-RU" sz="2400" b="1" dirty="0" smtClean="0">
              <a:ln w="0"/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ln w="0"/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Казначеева Надежда Михайловна</a:t>
            </a:r>
            <a:endParaRPr lang="ru-RU" sz="2800" b="1" dirty="0">
              <a:ln w="0"/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0" cap="none" spc="0" dirty="0">
              <a:ln w="0"/>
              <a:solidFill>
                <a:schemeClr val="accent6">
                  <a:lumMod val="50000"/>
                </a:schemeClr>
              </a:solidFill>
              <a:effectLst/>
            </a:endParaRPr>
          </a:p>
        </p:txBody>
      </p:sp>
      <p:pic>
        <p:nvPicPr>
          <p:cNvPr id="6" name="Picture 3" descr="C:\Documents and Settings\SafronovaKI\Рабочий стол\на сайт\1 Герб\urfo.gif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/>
          <a:stretch>
            <a:fillRect/>
          </a:stretch>
        </p:blipFill>
        <p:spPr bwMode="auto">
          <a:xfrm>
            <a:off x="7162800" y="4695825"/>
            <a:ext cx="1638300" cy="1609726"/>
          </a:xfrm>
          <a:prstGeom prst="rect">
            <a:avLst/>
          </a:prstGeom>
          <a:noFill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2266" y="571865"/>
            <a:ext cx="1757034" cy="1462558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34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1633539" y="237490"/>
            <a:ext cx="6373416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b="1" dirty="0" smtClean="0">
              <a:solidFill>
                <a:schemeClr val="bg1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5125" name="TextBox 1"/>
          <p:cNvSpPr txBox="1">
            <a:spLocks noChangeArrowheads="1"/>
          </p:cNvSpPr>
          <p:nvPr/>
        </p:nvSpPr>
        <p:spPr bwMode="auto">
          <a:xfrm>
            <a:off x="386357" y="1230742"/>
            <a:ext cx="8371285" cy="487056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marL="0" indent="0" algn="ctr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ru-RU" sz="6600" dirty="0" smtClean="0">
              <a:solidFill>
                <a:srgbClr val="1E5228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6600" dirty="0" smtClean="0">
                <a:solidFill>
                  <a:srgbClr val="1E5228"/>
                </a:solidFill>
                <a:latin typeface="Times New Roman" pitchFamily="18" charset="0"/>
                <a:cs typeface="Times New Roman" pitchFamily="18" charset="0"/>
              </a:rPr>
              <a:t>Точки роста – событийные </a:t>
            </a:r>
            <a:r>
              <a:rPr lang="ru-RU" sz="6600" dirty="0">
                <a:solidFill>
                  <a:srgbClr val="1E5228"/>
                </a:solidFill>
                <a:latin typeface="Times New Roman" pitchFamily="18" charset="0"/>
                <a:cs typeface="Times New Roman" pitchFamily="18" charset="0"/>
              </a:rPr>
              <a:t>бренды</a:t>
            </a:r>
          </a:p>
          <a:p>
            <a:pPr marL="0" indent="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ru-RU" sz="3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40155" y="6410139"/>
            <a:ext cx="2133600" cy="365125"/>
          </a:xfrm>
        </p:spPr>
        <p:txBody>
          <a:bodyPr/>
          <a:lstStyle/>
          <a:p>
            <a:pPr>
              <a:defRPr/>
            </a:pPr>
            <a:fld id="{0FF61195-589C-43EC-98AB-09BF67665C3D}" type="slidenum">
              <a:rPr lang="ru-RU" altLang="ru-RU" smtClean="0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4</a:t>
            </a:fld>
            <a:endParaRPr lang="ru-RU" alt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836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863005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300" y="160020"/>
            <a:ext cx="8100060" cy="792798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Культурные мероприятия – бренды </a:t>
            </a:r>
            <a:b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Курганской области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7678" y="3377368"/>
            <a:ext cx="3070860" cy="403542"/>
          </a:xfrm>
        </p:spPr>
        <p:txBody>
          <a:bodyPr>
            <a:noAutofit/>
          </a:bodyPr>
          <a:lstStyle/>
          <a:p>
            <a:pPr algn="ctr"/>
            <a:r>
              <a:rPr lang="ru-RU" sz="1400" dirty="0" smtClean="0"/>
              <a:t>Международный фестиваль театров кукол «Мечта о полете»</a:t>
            </a:r>
            <a:endParaRPr lang="ru-RU" sz="1400" dirty="0"/>
          </a:p>
        </p:txBody>
      </p:sp>
      <p:pic>
        <p:nvPicPr>
          <p:cNvPr id="7" name="Содержимое 6" descr="Мечта о полете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57186" y="1127760"/>
            <a:ext cx="3774945" cy="2179319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23099" y="3573744"/>
            <a:ext cx="3906134" cy="502938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2000" dirty="0" smtClean="0"/>
              <a:t>Фестиваль православного творчества «</a:t>
            </a:r>
            <a:r>
              <a:rPr lang="ru-RU" sz="2000" dirty="0" err="1" smtClean="0"/>
              <a:t>Чимеевская</a:t>
            </a:r>
            <a:r>
              <a:rPr lang="ru-RU" sz="2000" dirty="0" smtClean="0"/>
              <a:t> святыня»</a:t>
            </a:r>
            <a:endParaRPr lang="ru-RU" sz="2000" dirty="0"/>
          </a:p>
        </p:txBody>
      </p:sp>
      <p:pic>
        <p:nvPicPr>
          <p:cNvPr id="10" name="Содержимое 9" descr="Чимеевская святыня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5128260" y="1066428"/>
            <a:ext cx="3261360" cy="2446020"/>
          </a:xfrm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99" y="3734495"/>
            <a:ext cx="2087881" cy="2872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Текст 2"/>
          <p:cNvSpPr txBox="1">
            <a:spLocks/>
          </p:cNvSpPr>
          <p:nvPr/>
        </p:nvSpPr>
        <p:spPr>
          <a:xfrm>
            <a:off x="2354580" y="5836920"/>
            <a:ext cx="2590800" cy="619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lvl1pPr marL="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Международный </a:t>
            </a:r>
            <a:br>
              <a:rPr lang="ru-RU" dirty="0" smtClean="0"/>
            </a:br>
            <a:r>
              <a:rPr lang="ru-RU" dirty="0" smtClean="0"/>
              <a:t>конкурс-фестиваль баянистов, аккордеонистов и гармонистов</a:t>
            </a:r>
            <a:endParaRPr lang="ru-RU" dirty="0"/>
          </a:p>
        </p:txBody>
      </p:sp>
      <p:pic>
        <p:nvPicPr>
          <p:cNvPr id="11" name="Содержимое 8" descr="a541bf11f08e97c4eb8b6eae66d276e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45380" y="4008172"/>
            <a:ext cx="3893319" cy="2598367"/>
          </a:xfrm>
          <a:prstGeom prst="rect">
            <a:avLst/>
          </a:prstGeom>
        </p:spPr>
      </p:pic>
      <p:sp>
        <p:nvSpPr>
          <p:cNvPr id="12" name="Текст 4"/>
          <p:cNvSpPr txBox="1">
            <a:spLocks/>
          </p:cNvSpPr>
          <p:nvPr/>
        </p:nvSpPr>
        <p:spPr>
          <a:xfrm>
            <a:off x="2651760" y="4282440"/>
            <a:ext cx="2293620" cy="49498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lvl1pPr marL="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/>
              <a:t>Всероссийский фестиваль </a:t>
            </a:r>
            <a:br>
              <a:rPr lang="ru-RU" dirty="0" smtClean="0"/>
            </a:br>
            <a:r>
              <a:rPr lang="ru-RU" dirty="0" smtClean="0"/>
              <a:t>имени Д.Д. Шостаковича </a:t>
            </a:r>
            <a:endParaRPr lang="ru-RU" dirty="0"/>
          </a:p>
        </p:txBody>
      </p:sp>
      <p:pic>
        <p:nvPicPr>
          <p:cNvPr id="1026" name="Picture 2" descr="C:\Users\VlasovaNN\Desktop\гербы\kurganskaya_oblast.jp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641" y="174812"/>
            <a:ext cx="751333" cy="779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29717" y="6423976"/>
            <a:ext cx="21336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chemeClr val="bg1">
                    <a:lumMod val="50000"/>
                  </a:schemeClr>
                </a:solidFill>
              </a:rPr>
              <a:pPr/>
              <a:t>5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432213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836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1633539" y="237490"/>
            <a:ext cx="6373416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культурные мероприятия – бренды Свердловской области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b="1" dirty="0" smtClean="0">
              <a:solidFill>
                <a:schemeClr val="bg1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5125" name="TextBox 1"/>
          <p:cNvSpPr txBox="1">
            <a:spLocks noChangeArrowheads="1"/>
          </p:cNvSpPr>
          <p:nvPr/>
        </p:nvSpPr>
        <p:spPr bwMode="auto">
          <a:xfrm>
            <a:off x="499420" y="1230742"/>
            <a:ext cx="8371285" cy="488178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Международный фестиваль джазовой музыки «PROJAZZ»;</a:t>
            </a:r>
            <a:endParaRPr lang="ru-RU" sz="1700" dirty="0" smtClean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Международный фестиваль детского музыкального творчества «Земля – наш общий дом»;</a:t>
            </a: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Международный конкурс молодых артистов оперетты и мюзикла имени народного артиста СССР Владимира Курочкина;</a:t>
            </a: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Международный театральный фестиваль современной драматургии «Коляда-</a:t>
            </a:r>
            <a:r>
              <a:rPr lang="ru-RU" sz="17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Plays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Международный музыкальный фестиваль «Евразия»;</a:t>
            </a: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Международный фестиваль-практикум киношкол «Кинопроба»;</a:t>
            </a: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Международный фестиваль «Поэтическое единство»;</a:t>
            </a: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Открытый фестиваль документального кино «Россия»;</a:t>
            </a: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День чествования Невьянской наклонной башни Демидовых в ГАУК СО «Невьянский государственный историко-архитектурный музей»; </a:t>
            </a: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фольклорный праздник «Яблочный спас» в ГБУК СО «</a:t>
            </a:r>
            <a:r>
              <a:rPr lang="ru-RU" sz="17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Нижнесинячихинский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музей-заповедник деревянного зодчества и народного искусства им. И.Д. Самойлова»;</a:t>
            </a: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театрализованный праздник «Смена воеводы» в ГБУК СО «Верхотурский государственный историко-архитектурный музей-заповедник».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6955" y="117634"/>
            <a:ext cx="969963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43318" y="6399382"/>
            <a:ext cx="2133600" cy="365125"/>
          </a:xfrm>
        </p:spPr>
        <p:txBody>
          <a:bodyPr/>
          <a:lstStyle/>
          <a:p>
            <a:pPr>
              <a:defRPr/>
            </a:pPr>
            <a:fld id="{0FF61195-589C-43EC-98AB-09BF67665C3D}" type="slidenum">
              <a:rPr lang="ru-RU" altLang="ru-RU" smtClean="0"/>
              <a:pPr>
                <a:defRPr/>
              </a:pPr>
              <a:t>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732315141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36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6728" y="116405"/>
            <a:ext cx="1036410" cy="804742"/>
          </a:xfrm>
          <a:prstGeom prst="rect">
            <a:avLst/>
          </a:prstGeom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72098127"/>
              </p:ext>
            </p:extLst>
          </p:nvPr>
        </p:nvGraphicFramePr>
        <p:xfrm>
          <a:off x="350240" y="692696"/>
          <a:ext cx="2349552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3" b="8090"/>
          <a:stretch/>
        </p:blipFill>
        <p:spPr>
          <a:xfrm>
            <a:off x="5521676" y="4243034"/>
            <a:ext cx="2741840" cy="1737571"/>
          </a:xfrm>
          <a:prstGeom prst="rect">
            <a:avLst/>
          </a:prstGeom>
          <a:noFill/>
          <a:ln w="1270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324484" y="1048068"/>
            <a:ext cx="36639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>
                <a:solidFill>
                  <a:srgbClr val="C00000"/>
                </a:solidFill>
              </a:rPr>
              <a:t>X</a:t>
            </a:r>
            <a:r>
              <a:rPr lang="ru-RU" sz="1400" b="1" i="1" dirty="0" smtClean="0">
                <a:solidFill>
                  <a:srgbClr val="C00000"/>
                </a:solidFill>
              </a:rPr>
              <a:t> </a:t>
            </a:r>
            <a:r>
              <a:rPr lang="ru-RU" sz="1400" b="1" i="1" dirty="0">
                <a:solidFill>
                  <a:srgbClr val="C00000"/>
                </a:solidFill>
              </a:rPr>
              <a:t>Юбилейный Международный фестиваль </a:t>
            </a:r>
            <a:endParaRPr lang="ru-RU" sz="1400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sz="1400" b="1" i="1" dirty="0" smtClean="0">
                <a:solidFill>
                  <a:srgbClr val="C00000"/>
                </a:solidFill>
              </a:rPr>
              <a:t>уличных театров «Сны улиц»</a:t>
            </a:r>
            <a:endParaRPr lang="ru-RU" sz="1400" b="1" i="1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1389" y="3836598"/>
            <a:ext cx="256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i="1" dirty="0">
                <a:solidFill>
                  <a:srgbClr val="C00000"/>
                </a:solidFill>
              </a:rPr>
              <a:t>VII </a:t>
            </a:r>
            <a:r>
              <a:rPr lang="ru-RU" sz="1400" b="1" i="1" dirty="0" smtClean="0">
                <a:solidFill>
                  <a:srgbClr val="C00000"/>
                </a:solidFill>
              </a:rPr>
              <a:t>фестиваль искусств</a:t>
            </a:r>
          </a:p>
          <a:p>
            <a:pPr algn="ctr"/>
            <a:r>
              <a:rPr lang="ru-RU" sz="1400" b="1" i="1" dirty="0" smtClean="0">
                <a:solidFill>
                  <a:srgbClr val="C00000"/>
                </a:solidFill>
              </a:rPr>
              <a:t> </a:t>
            </a:r>
            <a:r>
              <a:rPr lang="ru-RU" sz="1400" b="1" i="1" dirty="0">
                <a:solidFill>
                  <a:srgbClr val="C00000"/>
                </a:solidFill>
              </a:rPr>
              <a:t>«Лето в Тобольском кремле»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911135" y="3738762"/>
            <a:ext cx="37586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i="1" dirty="0">
                <a:solidFill>
                  <a:srgbClr val="C00000"/>
                </a:solidFill>
              </a:rPr>
              <a:t>VII фестиваль исторической </a:t>
            </a:r>
            <a:r>
              <a:rPr lang="ru-RU" sz="1400" b="1" i="1" dirty="0" smtClean="0">
                <a:solidFill>
                  <a:srgbClr val="C00000"/>
                </a:solidFill>
              </a:rPr>
              <a:t>реконструкции</a:t>
            </a:r>
          </a:p>
          <a:p>
            <a:pPr algn="ctr"/>
            <a:r>
              <a:rPr lang="ru-RU" sz="1400" b="1" i="1" dirty="0" smtClean="0">
                <a:solidFill>
                  <a:srgbClr val="C00000"/>
                </a:solidFill>
              </a:rPr>
              <a:t> "</a:t>
            </a:r>
            <a:r>
              <a:rPr lang="ru-RU" sz="1400" b="1" i="1" dirty="0" err="1" smtClean="0">
                <a:solidFill>
                  <a:srgbClr val="C00000"/>
                </a:solidFill>
              </a:rPr>
              <a:t>Абалакское</a:t>
            </a:r>
            <a:r>
              <a:rPr lang="ru-RU" sz="1400" b="1" i="1" dirty="0" smtClean="0">
                <a:solidFill>
                  <a:srgbClr val="C00000"/>
                </a:solidFill>
              </a:rPr>
              <a:t> </a:t>
            </a:r>
            <a:r>
              <a:rPr lang="ru-RU" sz="1400" b="1" i="1" dirty="0">
                <a:solidFill>
                  <a:srgbClr val="C00000"/>
                </a:solidFill>
              </a:rPr>
              <a:t>поле" </a:t>
            </a:r>
            <a:endParaRPr lang="ru-RU" sz="1400" i="1" dirty="0">
              <a:solidFill>
                <a:srgbClr val="C00000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902169" y="1687074"/>
            <a:ext cx="2008966" cy="231329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</a:rPr>
              <a:t>За </a:t>
            </a:r>
            <a:r>
              <a:rPr lang="ru-RU" sz="1200" dirty="0">
                <a:solidFill>
                  <a:prstClr val="black"/>
                </a:solidFill>
              </a:rPr>
              <a:t>время проведения фестивалей </a:t>
            </a:r>
            <a:r>
              <a:rPr lang="ru-RU" sz="1200" dirty="0" smtClean="0">
                <a:solidFill>
                  <a:prstClr val="black"/>
                </a:solidFill>
              </a:rPr>
              <a:t>его участниками стали более </a:t>
            </a:r>
            <a:r>
              <a:rPr lang="ru-RU" sz="1200" b="1" dirty="0" smtClean="0">
                <a:solidFill>
                  <a:prstClr val="black"/>
                </a:solidFill>
              </a:rPr>
              <a:t>50 театральных коллективов из 32 стран</a:t>
            </a:r>
          </a:p>
          <a:p>
            <a:pPr algn="ctr"/>
            <a:r>
              <a:rPr lang="ru-RU" sz="1200" dirty="0">
                <a:solidFill>
                  <a:prstClr val="black"/>
                </a:solidFill>
              </a:rPr>
              <a:t>(</a:t>
            </a:r>
            <a:r>
              <a:rPr lang="ru-RU" sz="1200" dirty="0" smtClean="0">
                <a:solidFill>
                  <a:prstClr val="black"/>
                </a:solidFill>
              </a:rPr>
              <a:t>Бельгия, Германия, Италия, Франция, Польша, Украина, Чехия, Испания, Россия и т.д.), общее количество зрителей составило                    </a:t>
            </a:r>
            <a:r>
              <a:rPr lang="ru-RU" sz="1200" b="1" dirty="0">
                <a:solidFill>
                  <a:prstClr val="black"/>
                </a:solidFill>
              </a:rPr>
              <a:t>более 120 000 </a:t>
            </a:r>
            <a:r>
              <a:rPr lang="ru-RU" sz="1200" b="1" dirty="0" smtClean="0">
                <a:solidFill>
                  <a:prstClr val="black"/>
                </a:solidFill>
              </a:rPr>
              <a:t>человек</a:t>
            </a:r>
            <a:endParaRPr lang="ru-RU" sz="1200" dirty="0">
              <a:solidFill>
                <a:prstClr val="black"/>
              </a:solidFill>
            </a:endParaRPr>
          </a:p>
          <a:p>
            <a:pPr algn="ctr"/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58624" y="6032327"/>
            <a:ext cx="4067944" cy="80163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prstClr val="black"/>
              </a:solidFill>
            </a:endParaRPr>
          </a:p>
          <a:p>
            <a:pPr algn="ctr"/>
            <a:endParaRPr lang="ru-RU" sz="1200" dirty="0">
              <a:solidFill>
                <a:prstClr val="black"/>
              </a:solidFill>
            </a:endParaRPr>
          </a:p>
          <a:p>
            <a:pPr algn="ctr"/>
            <a:r>
              <a:rPr lang="ru-RU" sz="1200" dirty="0" smtClean="0">
                <a:solidFill>
                  <a:prstClr val="black"/>
                </a:solidFill>
              </a:rPr>
              <a:t>За </a:t>
            </a:r>
            <a:r>
              <a:rPr lang="ru-RU" sz="1200" dirty="0">
                <a:solidFill>
                  <a:prstClr val="black"/>
                </a:solidFill>
              </a:rPr>
              <a:t>последние пять лет на мероприятии побывало  </a:t>
            </a:r>
            <a:r>
              <a:rPr lang="ru-RU" sz="1200" dirty="0" smtClean="0">
                <a:solidFill>
                  <a:prstClr val="black"/>
                </a:solidFill>
              </a:rPr>
              <a:t>                                        свыше </a:t>
            </a:r>
            <a:r>
              <a:rPr lang="ru-RU" sz="1200" dirty="0">
                <a:solidFill>
                  <a:prstClr val="black"/>
                </a:solidFill>
              </a:rPr>
              <a:t>45 000 туристов. </a:t>
            </a:r>
            <a:endParaRPr lang="ru-RU" sz="1200" dirty="0" smtClean="0">
              <a:solidFill>
                <a:prstClr val="black"/>
              </a:solidFill>
            </a:endParaRPr>
          </a:p>
          <a:p>
            <a:pPr algn="ctr"/>
            <a:r>
              <a:rPr lang="ru-RU" sz="1200" dirty="0" smtClean="0">
                <a:solidFill>
                  <a:prstClr val="black"/>
                </a:solidFill>
              </a:rPr>
              <a:t>В 2015 г. </a:t>
            </a:r>
            <a:r>
              <a:rPr lang="ru-RU" sz="1200" b="1" dirty="0" smtClean="0">
                <a:solidFill>
                  <a:prstClr val="black"/>
                </a:solidFill>
              </a:rPr>
              <a:t>более </a:t>
            </a:r>
            <a:r>
              <a:rPr lang="ru-RU" sz="1200" b="1" dirty="0">
                <a:solidFill>
                  <a:prstClr val="black"/>
                </a:solidFill>
              </a:rPr>
              <a:t>18 000 гостей </a:t>
            </a:r>
            <a:r>
              <a:rPr lang="ru-RU" sz="1200" dirty="0">
                <a:solidFill>
                  <a:prstClr val="black"/>
                </a:solidFill>
              </a:rPr>
              <a:t>города стали свидетелями этого знакового событийного мероприятия </a:t>
            </a:r>
            <a:r>
              <a:rPr lang="ru-RU" sz="1200" dirty="0" smtClean="0">
                <a:solidFill>
                  <a:prstClr val="black"/>
                </a:solidFill>
              </a:rPr>
              <a:t>области</a:t>
            </a:r>
            <a:endParaRPr lang="ru-RU" sz="1200" dirty="0">
              <a:solidFill>
                <a:prstClr val="black"/>
              </a:solidFill>
            </a:endParaRPr>
          </a:p>
          <a:p>
            <a:pPr algn="ctr"/>
            <a:endParaRPr lang="ru-RU" sz="1200" dirty="0" smtClean="0">
              <a:solidFill>
                <a:prstClr val="black"/>
              </a:solidFill>
            </a:endParaRPr>
          </a:p>
          <a:p>
            <a:pPr algn="ctr"/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9969" y="6040046"/>
            <a:ext cx="3203848" cy="79391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prstClr val="black"/>
                </a:solidFill>
              </a:rPr>
              <a:t>Более 3 500 человек </a:t>
            </a:r>
            <a:r>
              <a:rPr lang="ru-RU" sz="1200" dirty="0">
                <a:solidFill>
                  <a:prstClr val="black"/>
                </a:solidFill>
              </a:rPr>
              <a:t>– жителей Тюмени, Тобольска, городов севера и юга области ежегодно становятся гостями </a:t>
            </a:r>
            <a:r>
              <a:rPr lang="ru-RU" sz="1200" dirty="0" smtClean="0">
                <a:solidFill>
                  <a:prstClr val="black"/>
                </a:solidFill>
              </a:rPr>
              <a:t>фестиваля</a:t>
            </a:r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12" y="4359818"/>
            <a:ext cx="2429993" cy="1620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43" y="1568991"/>
            <a:ext cx="1772065" cy="1181377"/>
          </a:xfrm>
          <a:prstGeom prst="rect">
            <a:avLst/>
          </a:prstGeom>
          <a:ln>
            <a:noFill/>
          </a:ln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95"/>
          <a:stretch/>
        </p:blipFill>
        <p:spPr>
          <a:xfrm>
            <a:off x="1893608" y="1540224"/>
            <a:ext cx="947908" cy="1175397"/>
          </a:xfrm>
          <a:prstGeom prst="rect">
            <a:avLst/>
          </a:prstGeom>
          <a:ln>
            <a:noFill/>
          </a:ln>
        </p:spPr>
      </p:pic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" t="1289" r="136" b="6763"/>
          <a:stretch/>
        </p:blipFill>
        <p:spPr>
          <a:xfrm>
            <a:off x="103810" y="2700395"/>
            <a:ext cx="2719973" cy="1136203"/>
          </a:xfrm>
          <a:prstGeom prst="rect">
            <a:avLst/>
          </a:prstGeom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4911135" y="1183211"/>
            <a:ext cx="4164934" cy="255454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</a:rPr>
              <a:t>К культурным мероприятиям – брендам региона относятся</a:t>
            </a:r>
            <a:r>
              <a:rPr lang="ru-RU" sz="1600" b="1" dirty="0" smtClean="0">
                <a:solidFill>
                  <a:prstClr val="black"/>
                </a:solidFill>
              </a:rPr>
              <a:t>:</a:t>
            </a:r>
          </a:p>
          <a:p>
            <a:pPr algn="ctr"/>
            <a:endParaRPr lang="ru-RU" sz="1600" b="1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prstClr val="black"/>
                </a:solidFill>
              </a:rPr>
              <a:t>Международный </a:t>
            </a:r>
            <a:r>
              <a:rPr lang="ru-RU" sz="1600" dirty="0">
                <a:solidFill>
                  <a:prstClr val="black"/>
                </a:solidFill>
              </a:rPr>
              <a:t>фестиваль уличных театров </a:t>
            </a:r>
            <a:r>
              <a:rPr lang="ru-RU" sz="1600" b="1" dirty="0" smtClean="0">
                <a:solidFill>
                  <a:prstClr val="black"/>
                </a:solidFill>
              </a:rPr>
              <a:t>«Сны улиц»;</a:t>
            </a:r>
            <a:endParaRPr lang="ru-RU" sz="16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prstClr val="black"/>
                </a:solidFill>
              </a:rPr>
              <a:t>Международный </a:t>
            </a:r>
            <a:r>
              <a:rPr lang="ru-RU" sz="1600" dirty="0">
                <a:solidFill>
                  <a:prstClr val="black"/>
                </a:solidFill>
              </a:rPr>
              <a:t>фестиваль военно-исторической реконструкции </a:t>
            </a:r>
            <a:r>
              <a:rPr lang="ru-RU" sz="1600" b="1" dirty="0">
                <a:solidFill>
                  <a:prstClr val="black"/>
                </a:solidFill>
              </a:rPr>
              <a:t>«</a:t>
            </a:r>
            <a:r>
              <a:rPr lang="ru-RU" sz="1600" b="1" dirty="0" err="1">
                <a:solidFill>
                  <a:prstClr val="black"/>
                </a:solidFill>
              </a:rPr>
              <a:t>Абалакское</a:t>
            </a:r>
            <a:r>
              <a:rPr lang="ru-RU" sz="1600" b="1" dirty="0">
                <a:solidFill>
                  <a:prstClr val="black"/>
                </a:solidFill>
              </a:rPr>
              <a:t> поле</a:t>
            </a:r>
            <a:r>
              <a:rPr lang="ru-RU" sz="1600" b="1" dirty="0" smtClean="0">
                <a:solidFill>
                  <a:prstClr val="black"/>
                </a:solidFill>
              </a:rPr>
              <a:t>»; </a:t>
            </a:r>
            <a:endParaRPr lang="ru-RU" sz="1600" dirty="0" smtClean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prstClr val="black"/>
                </a:solidFill>
              </a:rPr>
              <a:t>Фестиваль искусств                                               </a:t>
            </a:r>
            <a:r>
              <a:rPr lang="ru-RU" sz="1600" b="1" dirty="0">
                <a:solidFill>
                  <a:prstClr val="black"/>
                </a:solidFill>
              </a:rPr>
              <a:t>«Лето в Тобольском </a:t>
            </a:r>
            <a:r>
              <a:rPr lang="ru-RU" sz="1600" b="1" dirty="0" smtClean="0">
                <a:solidFill>
                  <a:prstClr val="black"/>
                </a:solidFill>
              </a:rPr>
              <a:t>Кремле». 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96440" y="42452"/>
            <a:ext cx="5562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культурные мероприятия – бренды Тюменской области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D0AA-9741-428D-A226-EC47E58AE7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280128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360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9" name="Picture 11" descr="http://xn--74-6kcadh1a7a8a.xn--p1ai/upload/iblock/4d7/4d76ea2d06bf32dac7976fd62d22cec4.jpg"/>
          <p:cNvPicPr>
            <a:picLocks noChangeAspect="1" noChangeArrowheads="1"/>
          </p:cNvPicPr>
          <p:nvPr/>
        </p:nvPicPr>
        <p:blipFill>
          <a:blip r:embed="rId3"/>
          <a:srcRect l="30781"/>
          <a:stretch>
            <a:fillRect/>
          </a:stretch>
        </p:blipFill>
        <p:spPr bwMode="auto">
          <a:xfrm>
            <a:off x="142844" y="865356"/>
            <a:ext cx="2486056" cy="2976463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37901" name="Picture 13" descr="http://kultura174.ru/Storage/Image/PublicationItem/Image/big/2225/h68L-GXD7W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6053" y="1048068"/>
            <a:ext cx="2036455" cy="201285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37905" name="Picture 17" descr="http://mega-u.ru/sites/default/files/styles/large/public/083_1_0.jpg?itok=p5R7A1-x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7180" y="893998"/>
            <a:ext cx="3907359" cy="195556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1767840" y="-31784"/>
            <a:ext cx="6537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культурные мероприятия – бренды Челябинской области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643" y="3649980"/>
            <a:ext cx="3323160" cy="283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514" y="4513333"/>
            <a:ext cx="2719388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4" y="5289226"/>
            <a:ext cx="3465512" cy="1286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063" y="2471737"/>
            <a:ext cx="2932112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927180" y="4491972"/>
            <a:ext cx="3226138" cy="2366028"/>
          </a:xfrm>
          <a:prstGeom prst="rect">
            <a:avLst/>
          </a:prstGeom>
          <a:blipFill dpi="0" rotWithShape="1">
            <a:blip r:embed="rId10">
              <a:alphaModFix amt="69000"/>
              <a:duotone>
                <a:schemeClr val="bg2">
                  <a:shade val="45000"/>
                  <a:satMod val="135000"/>
                </a:schemeClr>
                <a:prstClr val="white"/>
              </a:duotone>
              <a:lum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«Уральские пельмени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 Николу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Зимнего»</a:t>
            </a:r>
          </a:p>
          <a:p>
            <a:pPr algn="ctr"/>
            <a:r>
              <a:rPr lang="ru-RU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фольклорно-гастрономический</a:t>
            </a:r>
          </a:p>
          <a:p>
            <a:pPr algn="ctr"/>
            <a:r>
              <a:rPr lang="ru-RU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фестиваль</a:t>
            </a:r>
            <a:r>
              <a:rPr lang="ru-RU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16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endParaRPr lang="ru-RU" sz="1600" dirty="0"/>
          </a:p>
        </p:txBody>
      </p:sp>
      <p:pic>
        <p:nvPicPr>
          <p:cNvPr id="1027" name="Picture 3" descr="C:\Users\VlasovaNN\Desktop\гербы\celyabinsky_oblast_ger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023" y="39369"/>
            <a:ext cx="553015" cy="759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9E96D-4A5C-43A3-81B7-7F3EFAD83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7091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28"/>
            <a:ext cx="9144000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22553632"/>
              </p:ext>
            </p:extLst>
          </p:nvPr>
        </p:nvGraphicFramePr>
        <p:xfrm>
          <a:off x="-108520" y="1160446"/>
          <a:ext cx="9397043" cy="54369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371600" y="199390"/>
            <a:ext cx="710946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Основные культурные мероприятия – бренды Югры</a:t>
            </a:r>
          </a:p>
        </p:txBody>
      </p:sp>
      <p:pic>
        <p:nvPicPr>
          <p:cNvPr id="2050" name="Picture 2" descr="C:\Users\VlasovaNN\Desktop\гербы\хмао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5901" y="199390"/>
            <a:ext cx="732194" cy="80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64495" y="6388623"/>
            <a:ext cx="2133600" cy="365125"/>
          </a:xfrm>
        </p:spPr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032338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bg1"/>
        </a:solidFill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0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bg1"/>
        </a:solidFill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bg1"/>
        </a:solidFill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5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11786</TotalTime>
  <Words>1348</Words>
  <Application>Microsoft Office PowerPoint</Application>
  <PresentationFormat>Экран (4:3)</PresentationFormat>
  <Paragraphs>290</Paragraphs>
  <Slides>31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20</vt:i4>
      </vt:variant>
      <vt:variant>
        <vt:lpstr>Заголовки слайдов</vt:lpstr>
      </vt:variant>
      <vt:variant>
        <vt:i4>31</vt:i4>
      </vt:variant>
    </vt:vector>
  </HeadingPairs>
  <TitlesOfParts>
    <vt:vector size="51" baseType="lpstr">
      <vt:lpstr>Тема Office</vt:lpstr>
      <vt:lpstr>1_Тема Office</vt:lpstr>
      <vt:lpstr>3_Тема Office</vt:lpstr>
      <vt:lpstr>5_Тема Office</vt:lpstr>
      <vt:lpstr>7_Тема Office</vt:lpstr>
      <vt:lpstr>6_Тема Office</vt:lpstr>
      <vt:lpstr>8_Тема Office</vt:lpstr>
      <vt:lpstr>Office Theme</vt:lpstr>
      <vt:lpstr>9_Тема Office</vt:lpstr>
      <vt:lpstr>10_Тема Office</vt:lpstr>
      <vt:lpstr>11_Тема Office</vt:lpstr>
      <vt:lpstr>14_Тема Office</vt:lpstr>
      <vt:lpstr>15_Тема Office</vt:lpstr>
      <vt:lpstr>16_Тема Office</vt:lpstr>
      <vt:lpstr>2_Тема Office</vt:lpstr>
      <vt:lpstr>18_Тема Office</vt:lpstr>
      <vt:lpstr>19_Тема Office</vt:lpstr>
      <vt:lpstr>21_Тема Office</vt:lpstr>
      <vt:lpstr>12_Тема Office</vt:lpstr>
      <vt:lpstr>4_Тема Office</vt:lpstr>
      <vt:lpstr>Презентация PowerPoint</vt:lpstr>
      <vt:lpstr>Презентация PowerPoint</vt:lpstr>
      <vt:lpstr>Основные направления туризма </vt:lpstr>
      <vt:lpstr>Презентация PowerPoint</vt:lpstr>
      <vt:lpstr>Культурные мероприятия – бренды  Курганской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Единственный в мире город  на Полярном круге</vt:lpstr>
      <vt:lpstr>Объекты культурного наследия в качестве субъектов туристической индустрии Ямала</vt:lpstr>
      <vt:lpstr>Культурные бренды Ямала</vt:lpstr>
      <vt:lpstr>Презентация PowerPoint</vt:lpstr>
      <vt:lpstr>Презентация PowerPoint</vt:lpstr>
      <vt:lpstr> Государственная поддержка  проектов и программ в Югре </vt:lpstr>
      <vt:lpstr>Презентация PowerPoint</vt:lpstr>
      <vt:lpstr>Презентация PowerPoint</vt:lpstr>
      <vt:lpstr> Создание  условий по обеспечению доступности к туристическому продукту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Шипшилей</dc:creator>
  <cp:lastModifiedBy>Романовская Ксения Борисовна</cp:lastModifiedBy>
  <cp:revision>582</cp:revision>
  <cp:lastPrinted>2015-11-10T16:12:24Z</cp:lastPrinted>
  <dcterms:created xsi:type="dcterms:W3CDTF">2013-02-27T08:16:36Z</dcterms:created>
  <dcterms:modified xsi:type="dcterms:W3CDTF">2015-11-11T06:26:05Z</dcterms:modified>
</cp:coreProperties>
</file>