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59" r:id="rId3"/>
    <p:sldId id="268" r:id="rId4"/>
    <p:sldId id="272" r:id="rId5"/>
    <p:sldId id="274" r:id="rId6"/>
    <p:sldId id="270" r:id="rId7"/>
    <p:sldId id="271" r:id="rId8"/>
    <p:sldId id="265" r:id="rId9"/>
    <p:sldId id="257" r:id="rId10"/>
    <p:sldId id="273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826C10D-CADC-48EB-AAA4-C091FD2FC141}">
          <p14:sldIdLst>
            <p14:sldId id="256"/>
            <p14:sldId id="259"/>
            <p14:sldId id="268"/>
            <p14:sldId id="272"/>
            <p14:sldId id="274"/>
            <p14:sldId id="270"/>
            <p14:sldId id="271"/>
            <p14:sldId id="265"/>
            <p14:sldId id="257"/>
            <p14:sldId id="273"/>
            <p14:sldId id="26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>
        <p:scale>
          <a:sx n="77" d="100"/>
          <a:sy n="77" d="100"/>
        </p:scale>
        <p:origin x="-5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CDF082-3CA1-437D-8559-740B15E0E4B2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905EE3-1F14-448C-A40D-636F1684C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249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05EE3-1F14-448C-A40D-636F1684C64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352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05EE3-1F14-448C-A40D-636F1684C64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036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05EE3-1F14-448C-A40D-636F1684C64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036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05EE3-1F14-448C-A40D-636F1684C64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346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216" y="1447801"/>
            <a:ext cx="6619244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216" y="4777380"/>
            <a:ext cx="6619244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159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4800587"/>
            <a:ext cx="6619243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216" y="685800"/>
            <a:ext cx="6619244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7" y="5367325"/>
            <a:ext cx="6619242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67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6619244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6619244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250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1" y="1447800"/>
            <a:ext cx="5999486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47800" y="3771174"/>
            <a:ext cx="5459737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4350657"/>
            <a:ext cx="6619244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73721" y="971253"/>
            <a:ext cx="60143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97868" y="2613787"/>
            <a:ext cx="60143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2750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3124201"/>
            <a:ext cx="6619245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528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710" y="198120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347" y="266700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2745" y="1981200"/>
            <a:ext cx="220218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4829" y="266700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1981200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3525" y="266700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324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47" y="4250949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347" y="2209800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347" y="4827212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032" y="4250949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031" y="2209800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016" y="4827211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4250949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3525" y="2209800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3432" y="4827209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611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001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8159" y="430214"/>
            <a:ext cx="131445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348" y="887414"/>
            <a:ext cx="5567362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462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845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2861734"/>
            <a:ext cx="6619243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971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485" y="2060576"/>
            <a:ext cx="3297254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870" y="2056093"/>
            <a:ext cx="3297256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698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5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485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0872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0872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582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137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809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2550798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462" y="1447800"/>
            <a:ext cx="3896998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129281"/>
            <a:ext cx="2550797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733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30" y="1854192"/>
            <a:ext cx="3819680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2160" y="1143000"/>
            <a:ext cx="24003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3813734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794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6"/>
            <a:ext cx="302775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8"/>
            <a:ext cx="1141809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5999560" y="1"/>
            <a:ext cx="1202540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6456759" y="6096000"/>
            <a:ext cx="745301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584" y="452718"/>
            <a:ext cx="7053542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4" y="2052919"/>
            <a:ext cx="6709906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2905" y="1828801"/>
            <a:ext cx="990599" cy="2285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1A9F27C-098D-498B-AA34-FBDD7F4DD681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1206" y="3263398"/>
            <a:ext cx="3859795" cy="2286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4406" y="295730"/>
            <a:ext cx="62864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E20EB-EE0E-44A8-B44E-76CF681DC0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8942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9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microsoft.com/office/2007/relationships/hdphoto" Target="../media/hdphoto2.wdp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1111" y="4869160"/>
            <a:ext cx="7594216" cy="64807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культурно-просветительский проект</a:t>
            </a:r>
            <a:endParaRPr lang="ru-RU" sz="2800" b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772449" y="5798062"/>
            <a:ext cx="5491540" cy="432048"/>
            <a:chOff x="1888772" y="4581128"/>
            <a:chExt cx="5491540" cy="432048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3203848" y="4608862"/>
              <a:ext cx="4176464" cy="323582"/>
              <a:chOff x="1331640" y="4221088"/>
              <a:chExt cx="4176464" cy="323582"/>
            </a:xfrm>
          </p:grpSpPr>
          <p:pic>
            <p:nvPicPr>
              <p:cNvPr id="1027" name="Picture 3" descr="C:\Users\purtovakv\Desktop\53466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331640" y="4221088"/>
                <a:ext cx="336112" cy="314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1667752" y="4267671"/>
                <a:ext cx="384035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Ханты-Мансийский автономный округ - Югра</a:t>
                </a:r>
                <a:endParaRPr lang="ru-RU" sz="1200" dirty="0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313447" y="4664169"/>
              <a:ext cx="6800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2018</a:t>
              </a:r>
              <a:endParaRPr lang="ru-RU" sz="1200" dirty="0"/>
            </a:p>
          </p:txBody>
        </p:sp>
        <p:pic>
          <p:nvPicPr>
            <p:cNvPr id="1030" name="Picture 6" descr="C:\Users\purtovakv\Desktop\Рисунок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8772" y="4581128"/>
              <a:ext cx="424675" cy="432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92" r="1404" b="15282"/>
          <a:stretch/>
        </p:blipFill>
        <p:spPr bwMode="auto">
          <a:xfrm>
            <a:off x="0" y="1393522"/>
            <a:ext cx="9144000" cy="3183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177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7" y="0"/>
            <a:ext cx="1547813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1760" y="659755"/>
            <a:ext cx="5040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Стань участником </a:t>
            </a:r>
            <a:r>
              <a:rPr lang="ru-RU" sz="2400" b="1" cap="all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проекта</a:t>
            </a:r>
            <a:endParaRPr lang="ru-RU" sz="2400" b="1" cap="all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060848"/>
            <a:ext cx="22322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Выбери </a:t>
            </a:r>
            <a:r>
              <a:rPr lang="ru-RU" b="1" cap="all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героя  </a:t>
            </a:r>
            <a:endParaRPr lang="ru-RU" b="1" cap="all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6983" y="2564904"/>
            <a:ext cx="25202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+mj-lt"/>
                <a:ea typeface="+mj-ea"/>
                <a:cs typeface="+mj-cs"/>
              </a:rPr>
              <a:t>Вы можете предложить свою кандидатуру для участия в проекте, а так же </a:t>
            </a:r>
            <a:r>
              <a:rPr lang="ru-RU" sz="1600" dirty="0" smtClean="0">
                <a:latin typeface="+mj-lt"/>
                <a:ea typeface="+mj-ea"/>
                <a:cs typeface="+mj-cs"/>
              </a:rPr>
              <a:t>поддержать проект активным голосованием за </a:t>
            </a:r>
            <a:r>
              <a:rPr lang="ru-RU" sz="1600" dirty="0">
                <a:latin typeface="+mj-lt"/>
                <a:ea typeface="+mj-ea"/>
                <a:cs typeface="+mj-cs"/>
              </a:rPr>
              <a:t>земляков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2060848"/>
            <a:ext cx="2292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Сотрудничество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2576311"/>
            <a:ext cx="2286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+mj-lt"/>
                <a:ea typeface="+mj-ea"/>
                <a:cs typeface="+mj-cs"/>
              </a:rPr>
              <a:t>Вы можете стать нашим партнёром, выступив в качестве информационной площадки или </a:t>
            </a:r>
            <a:r>
              <a:rPr lang="ru-RU" sz="1600" dirty="0" err="1">
                <a:latin typeface="+mj-lt"/>
                <a:ea typeface="+mj-ea"/>
                <a:cs typeface="+mj-cs"/>
              </a:rPr>
              <a:t>соорганизаторов</a:t>
            </a:r>
            <a:r>
              <a:rPr lang="ru-RU" sz="1600" dirty="0">
                <a:latin typeface="+mj-lt"/>
                <a:ea typeface="+mj-ea"/>
                <a:cs typeface="+mj-cs"/>
              </a:rPr>
              <a:t> мероприятий </a:t>
            </a:r>
            <a:r>
              <a:rPr lang="ru-RU" sz="1600" dirty="0" smtClean="0">
                <a:latin typeface="+mj-lt"/>
                <a:ea typeface="+mj-ea"/>
                <a:cs typeface="+mj-cs"/>
              </a:rPr>
              <a:t>проекта</a:t>
            </a:r>
            <a:endParaRPr lang="ru-RU" sz="1600" dirty="0"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64096" y="2060848"/>
            <a:ext cx="1975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cap="all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Волонтерство</a:t>
            </a:r>
            <a:endParaRPr lang="ru-RU" b="1" cap="all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64096" y="2708920"/>
            <a:ext cx="21116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+mj-lt"/>
                <a:ea typeface="+mj-ea"/>
                <a:cs typeface="+mj-cs"/>
              </a:rPr>
              <a:t>Вы можете помочь продвижению проекта в качестве </a:t>
            </a:r>
            <a:r>
              <a:rPr lang="ru-RU" sz="1600" dirty="0" smtClean="0">
                <a:latin typeface="+mj-lt"/>
                <a:ea typeface="+mj-ea"/>
                <a:cs typeface="+mj-cs"/>
              </a:rPr>
              <a:t>добровольца</a:t>
            </a:r>
            <a:endParaRPr lang="ru-RU" sz="16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1633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04864"/>
            <a:ext cx="6619244" cy="1981200"/>
          </a:xfrm>
        </p:spPr>
        <p:txBody>
          <a:bodyPr/>
          <a:lstStyle/>
          <a:p>
            <a:pPr algn="ctr"/>
            <a:r>
              <a:rPr lang="ru-RU" sz="2800" cap="all" dirty="0" smtClean="0">
                <a:solidFill>
                  <a:schemeClr val="accent1"/>
                </a:solidFill>
              </a:rPr>
              <a:t/>
            </a:r>
            <a:br>
              <a:rPr lang="ru-RU" sz="2800" cap="all" dirty="0" smtClean="0">
                <a:solidFill>
                  <a:schemeClr val="accent1"/>
                </a:solidFill>
              </a:rPr>
            </a:br>
            <a:r>
              <a:rPr lang="ru-RU" sz="2800" b="1" cap="all" dirty="0" smtClean="0">
                <a:solidFill>
                  <a:schemeClr val="accent1"/>
                </a:solidFill>
              </a:rPr>
              <a:t>приглашаем к сотрудничеству!</a:t>
            </a:r>
            <a:br>
              <a:rPr lang="ru-RU" sz="2800" b="1" cap="all" dirty="0" smtClean="0">
                <a:solidFill>
                  <a:schemeClr val="accent1"/>
                </a:solidFill>
              </a:rPr>
            </a:br>
            <a:r>
              <a:rPr lang="ru-RU" sz="2800" b="1" cap="all" dirty="0">
                <a:solidFill>
                  <a:schemeClr val="accent1"/>
                </a:solidFill>
              </a:rPr>
              <a:t/>
            </a:r>
            <a:br>
              <a:rPr lang="ru-RU" sz="2800" b="1" cap="all" dirty="0">
                <a:solidFill>
                  <a:schemeClr val="accent1"/>
                </a:solidFill>
              </a:rPr>
            </a:br>
            <a:endParaRPr lang="ru-RU" sz="2800" b="1" cap="all" dirty="0">
              <a:solidFill>
                <a:schemeClr val="accent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71800" y="4653136"/>
            <a:ext cx="6120680" cy="1354088"/>
          </a:xfrm>
        </p:spPr>
        <p:txBody>
          <a:bodyPr>
            <a:noAutofit/>
          </a:bodyPr>
          <a:lstStyle/>
          <a:p>
            <a:pPr algn="r"/>
            <a:r>
              <a:rPr lang="ru-RU" cap="all" dirty="0">
                <a:solidFill>
                  <a:schemeClr val="accent1"/>
                </a:solidFill>
              </a:rPr>
              <a:t>Команда культурно-просветительского</a:t>
            </a:r>
          </a:p>
          <a:p>
            <a:pPr algn="r"/>
            <a:r>
              <a:rPr lang="ru-RU" cap="all" dirty="0">
                <a:solidFill>
                  <a:schemeClr val="accent1"/>
                </a:solidFill>
              </a:rPr>
              <a:t>проекта «Земляки»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6107"/>
            <a:ext cx="1440160" cy="777127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14" r="1922" b="20149"/>
          <a:stretch/>
        </p:blipFill>
        <p:spPr bwMode="auto">
          <a:xfrm>
            <a:off x="0" y="5908990"/>
            <a:ext cx="9144000" cy="949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952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6107"/>
            <a:ext cx="1440160" cy="777127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37824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Направления проекта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85846" y="4509120"/>
            <a:ext cx="3204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638490" y="2420888"/>
            <a:ext cx="3297254" cy="3741738"/>
          </a:xfrm>
        </p:spPr>
        <p:txBody>
          <a:bodyPr/>
          <a:lstStyle/>
          <a:p>
            <a:r>
              <a:rPr lang="ru-RU" sz="1600" dirty="0" smtClean="0"/>
              <a:t>выставки</a:t>
            </a:r>
            <a:endParaRPr lang="ru-RU" sz="1600" dirty="0"/>
          </a:p>
          <a:p>
            <a:r>
              <a:rPr lang="ru-RU" sz="1600" dirty="0"/>
              <a:t>выступления на </a:t>
            </a:r>
            <a:r>
              <a:rPr lang="ru-RU" sz="1600" dirty="0" smtClean="0"/>
              <a:t>радио</a:t>
            </a:r>
            <a:endParaRPr lang="ru-RU" sz="1600" dirty="0"/>
          </a:p>
          <a:p>
            <a:r>
              <a:rPr lang="ru-RU" sz="1600" dirty="0"/>
              <a:t>статьи в </a:t>
            </a:r>
            <a:r>
              <a:rPr lang="ru-RU" sz="1600" dirty="0" smtClean="0"/>
              <a:t>периодической печати</a:t>
            </a:r>
          </a:p>
          <a:p>
            <a:r>
              <a:rPr lang="ru-RU" sz="1600" dirty="0" smtClean="0"/>
              <a:t>видеоролики</a:t>
            </a:r>
            <a:endParaRPr lang="ru-RU" sz="1600" dirty="0"/>
          </a:p>
          <a:p>
            <a:r>
              <a:rPr lang="ru-RU" sz="1600" dirty="0" smtClean="0"/>
              <a:t>конкурсы, блиц-опросы</a:t>
            </a:r>
            <a:endParaRPr lang="ru-RU" sz="1600" dirty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6024" y="1331201"/>
            <a:ext cx="4211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Легенды Югры</a:t>
            </a:r>
          </a:p>
        </p:txBody>
      </p:sp>
      <p:pic>
        <p:nvPicPr>
          <p:cNvPr id="5122" name="Picture 2" descr="C:\Users\kenigav\AppData\Local\Microsoft\Windows Live Mail\WLMDSS.tmp\WLME121.tmp\Бланк опрос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455" y="1082971"/>
            <a:ext cx="2054681" cy="290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1" t="4544" r="22572" b="6692"/>
          <a:stretch/>
        </p:blipFill>
        <p:spPr bwMode="auto">
          <a:xfrm>
            <a:off x="5940152" y="3789040"/>
            <a:ext cx="3023275" cy="2611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49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6107"/>
            <a:ext cx="1440160" cy="777127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37824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Направления проекта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85846" y="4509120"/>
            <a:ext cx="3204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5328084" y="2492896"/>
            <a:ext cx="3384375" cy="2952328"/>
          </a:xfrm>
        </p:spPr>
        <p:txBody>
          <a:bodyPr/>
          <a:lstStyle/>
          <a:p>
            <a:pPr marL="628650"/>
            <a:r>
              <a:rPr lang="ru-RU" sz="1600" dirty="0" err="1" smtClean="0"/>
              <a:t>квартирник</a:t>
            </a:r>
            <a:r>
              <a:rPr lang="ru-RU" sz="1600" dirty="0" smtClean="0"/>
              <a:t> </a:t>
            </a:r>
            <a:endParaRPr lang="ru-RU" sz="1600" dirty="0"/>
          </a:p>
          <a:p>
            <a:pPr marL="628650"/>
            <a:r>
              <a:rPr lang="ru-RU" sz="1600" dirty="0" smtClean="0"/>
              <a:t>клуб </a:t>
            </a:r>
            <a:r>
              <a:rPr lang="ru-RU" sz="1600" dirty="0"/>
              <a:t>«</a:t>
            </a:r>
            <a:r>
              <a:rPr lang="ru-RU" sz="1600" dirty="0" err="1"/>
              <a:t>ПОСТистория</a:t>
            </a:r>
            <a:r>
              <a:rPr lang="ru-RU" sz="1600" dirty="0" smtClean="0"/>
              <a:t>»</a:t>
            </a:r>
          </a:p>
          <a:p>
            <a:pPr marL="628650"/>
            <a:r>
              <a:rPr lang="ru-RU" sz="1600" dirty="0" smtClean="0"/>
              <a:t>«Лаборатории успеха»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53236" y="1404715"/>
            <a:ext cx="29340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Герои нашего времени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1" t="4063" r="23468" b="5233"/>
          <a:stretch/>
        </p:blipFill>
        <p:spPr bwMode="auto">
          <a:xfrm>
            <a:off x="585838" y="1988840"/>
            <a:ext cx="4554047" cy="4088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108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Мой фильм.wmv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899" y="0"/>
            <a:ext cx="9144000" cy="6859102"/>
          </a:xfrm>
        </p:spPr>
      </p:pic>
    </p:spTree>
    <p:extLst>
      <p:ext uri="{BB962C8B-B14F-4D97-AF65-F5344CB8AC3E}">
        <p14:creationId xmlns:p14="http://schemas.microsoft.com/office/powerpoint/2010/main" val="155758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6107"/>
            <a:ext cx="1440160" cy="777127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kenigav\Desktop\3zWwmKxXxQ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enigav\Desktop\r0lwFkOG4J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496" y="1268760"/>
            <a:ext cx="3075806" cy="410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74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6107"/>
            <a:ext cx="1440160" cy="777127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9" t="3527" r="23619" b="5100"/>
          <a:stretch/>
        </p:blipFill>
        <p:spPr bwMode="auto">
          <a:xfrm>
            <a:off x="444184" y="2492896"/>
            <a:ext cx="3479743" cy="341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4" t="3907" r="20808" b="6824"/>
          <a:stretch/>
        </p:blipFill>
        <p:spPr bwMode="auto">
          <a:xfrm>
            <a:off x="4572000" y="1067428"/>
            <a:ext cx="4032448" cy="347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5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\\server\Общая\ОКЛиБ\земляки\квартирник\Афиша Квартирни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3516793" cy="497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\\library.ru\Documents\Library\Отдел внешних коммуникаций и социокультурной деятельности\Фотографии\2018\Встречи\Квартирник\IMG_01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72513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624"/>
            <a:ext cx="1554163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\\library.ru\Documents\Library\Отдел внешних коммуникаций и социокультурной деятельности\Фотографии\2018\Встречи\Квартирник\IMG_019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/>
          <a:stretch/>
        </p:blipFill>
        <p:spPr bwMode="auto">
          <a:xfrm>
            <a:off x="5652120" y="4029424"/>
            <a:ext cx="2952328" cy="229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79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нглия привет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73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78" y="312572"/>
            <a:ext cx="1440160" cy="777127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1201198" y="233083"/>
            <a:ext cx="7128792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 fontAlgn="base">
              <a:buNone/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sz="2400" b="1" cap="all" dirty="0">
                <a:solidFill>
                  <a:schemeClr val="accent1"/>
                </a:solidFill>
              </a:rPr>
              <a:t>Наша </a:t>
            </a:r>
            <a:r>
              <a:rPr lang="ru-RU" sz="2400" b="1" cap="all" dirty="0" smtClean="0">
                <a:solidFill>
                  <a:schemeClr val="accent1"/>
                </a:solidFill>
              </a:rPr>
              <a:t>команда</a:t>
            </a:r>
            <a:endParaRPr lang="ru-RU" sz="2400" b="1" cap="all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568951" cy="4195481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just">
              <a:spcBef>
                <a:spcPts val="0"/>
              </a:spcBef>
              <a:buNone/>
            </a:pPr>
            <a:endParaRPr lang="ru-RU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800" b="1" cap="all" dirty="0" smtClean="0">
                <a:solidFill>
                  <a:schemeClr val="accent1"/>
                </a:solidFill>
              </a:rPr>
              <a:t>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800" b="1" cap="all" dirty="0">
                <a:solidFill>
                  <a:schemeClr val="accent1"/>
                </a:solidFill>
              </a:rPr>
              <a:t> </a:t>
            </a:r>
            <a:r>
              <a:rPr lang="ru-RU" sz="800" b="1" cap="all" dirty="0" smtClean="0">
                <a:solidFill>
                  <a:schemeClr val="accent1"/>
                </a:solidFill>
              </a:rPr>
              <a:t>                                    Анастасия Кениг		                             Кристина Дмитриченко 		</a:t>
            </a:r>
            <a:r>
              <a:rPr lang="ru-RU" sz="800" b="1" cap="all" dirty="0">
                <a:solidFill>
                  <a:schemeClr val="accent1"/>
                </a:solidFill>
              </a:rPr>
              <a:t> </a:t>
            </a:r>
            <a:r>
              <a:rPr lang="ru-RU" sz="800" b="1" cap="all" dirty="0" smtClean="0">
                <a:solidFill>
                  <a:schemeClr val="accent1"/>
                </a:solidFill>
              </a:rPr>
              <a:t>                          Ольга Гражданкина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800" b="1" cap="all" dirty="0" smtClean="0">
                <a:solidFill>
                  <a:schemeClr val="accent1"/>
                </a:solidFill>
              </a:rPr>
              <a:t>                                  Руководитель проекта                                           организация мероприятий                                                      дизайнер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cap="all" dirty="0">
                <a:solidFill>
                  <a:schemeClr val="accent1"/>
                </a:solidFill>
              </a:rPr>
              <a:t> </a:t>
            </a:r>
            <a:endParaRPr lang="ru-RU" b="1" cap="all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ru-RU" b="1" cap="all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ru-RU" b="1" cap="all" dirty="0" smtClean="0">
              <a:solidFill>
                <a:schemeClr val="accent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800" b="1" cap="all" dirty="0" smtClean="0">
                <a:solidFill>
                  <a:schemeClr val="accent1"/>
                </a:solidFill>
              </a:rPr>
              <a:t>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800" b="1" cap="all" dirty="0" smtClean="0">
                <a:solidFill>
                  <a:schemeClr val="accent1"/>
                </a:solidFill>
              </a:rPr>
              <a:t>                      Елена </a:t>
            </a:r>
            <a:r>
              <a:rPr lang="ru-RU" sz="800" b="1" cap="all" dirty="0" err="1" smtClean="0">
                <a:solidFill>
                  <a:schemeClr val="accent1"/>
                </a:solidFill>
              </a:rPr>
              <a:t>Юмагулова</a:t>
            </a:r>
            <a:r>
              <a:rPr lang="ru-RU" sz="800" b="1" cap="all" dirty="0" smtClean="0">
                <a:solidFill>
                  <a:schemeClr val="accent1"/>
                </a:solidFill>
              </a:rPr>
              <a:t>                                         Алексей </a:t>
            </a:r>
            <a:r>
              <a:rPr lang="ru-RU" sz="800" b="1" cap="all" dirty="0" err="1" smtClean="0">
                <a:solidFill>
                  <a:schemeClr val="accent1"/>
                </a:solidFill>
              </a:rPr>
              <a:t>Юмагулов</a:t>
            </a:r>
            <a:r>
              <a:rPr lang="ru-RU" sz="800" b="1" cap="all" dirty="0" smtClean="0">
                <a:solidFill>
                  <a:schemeClr val="accent1"/>
                </a:solidFill>
              </a:rPr>
              <a:t>	</a:t>
            </a:r>
            <a:r>
              <a:rPr lang="ru-RU" sz="800" b="1" cap="all" dirty="0">
                <a:solidFill>
                  <a:schemeClr val="accent1"/>
                </a:solidFill>
              </a:rPr>
              <a:t> </a:t>
            </a:r>
            <a:r>
              <a:rPr lang="ru-RU" sz="800" b="1" cap="all" dirty="0" smtClean="0">
                <a:solidFill>
                  <a:schemeClr val="accent1"/>
                </a:solidFill>
              </a:rPr>
              <a:t>                            </a:t>
            </a:r>
            <a:r>
              <a:rPr lang="ru-RU" sz="800" b="1" cap="all" dirty="0" err="1" smtClean="0">
                <a:solidFill>
                  <a:schemeClr val="accent1"/>
                </a:solidFill>
              </a:rPr>
              <a:t>Дарина</a:t>
            </a:r>
            <a:r>
              <a:rPr lang="ru-RU" sz="800" b="1" cap="all" dirty="0" smtClean="0">
                <a:solidFill>
                  <a:schemeClr val="accent1"/>
                </a:solidFill>
              </a:rPr>
              <a:t> Васильева                                  Александр </a:t>
            </a:r>
            <a:r>
              <a:rPr lang="ru-RU" sz="800" b="1" cap="all" dirty="0" err="1" smtClean="0">
                <a:solidFill>
                  <a:schemeClr val="accent1"/>
                </a:solidFill>
              </a:rPr>
              <a:t>рекунов</a:t>
            </a:r>
            <a:endParaRPr lang="ru-RU" sz="800" b="1" cap="all" dirty="0" smtClean="0">
              <a:solidFill>
                <a:schemeClr val="accent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800" b="1" cap="all" dirty="0" smtClean="0">
                <a:solidFill>
                  <a:schemeClr val="accent1"/>
                </a:solidFill>
              </a:rPr>
              <a:t>            Информационная поддержка                        техническая </a:t>
            </a:r>
            <a:r>
              <a:rPr lang="ru-RU" sz="800" b="1" cap="all" dirty="0">
                <a:solidFill>
                  <a:schemeClr val="accent1"/>
                </a:solidFill>
              </a:rPr>
              <a:t>поддержка                  </a:t>
            </a:r>
            <a:r>
              <a:rPr lang="ru-RU" sz="800" b="1" cap="all" dirty="0" smtClean="0">
                <a:solidFill>
                  <a:schemeClr val="accent1"/>
                </a:solidFill>
              </a:rPr>
              <a:t> Информационная поддержка              организация мероприятий</a:t>
            </a:r>
            <a:endParaRPr lang="ru-RU" sz="800" b="1" cap="all" dirty="0">
              <a:solidFill>
                <a:schemeClr val="accent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800" b="1" cap="all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1" r="18039"/>
          <a:stretch/>
        </p:blipFill>
        <p:spPr bwMode="auto">
          <a:xfrm>
            <a:off x="3023705" y="3483165"/>
            <a:ext cx="1656184" cy="1673664"/>
          </a:xfrm>
          <a:prstGeom prst="ellipse">
            <a:avLst/>
          </a:prstGeom>
          <a:ln w="0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90"/>
          <a:stretch/>
        </p:blipFill>
        <p:spPr bwMode="auto">
          <a:xfrm>
            <a:off x="683568" y="3518013"/>
            <a:ext cx="1653684" cy="1638816"/>
          </a:xfrm>
          <a:prstGeom prst="ellipse">
            <a:avLst/>
          </a:prstGeom>
          <a:ln w="0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68760"/>
            <a:ext cx="1656184" cy="1656184"/>
          </a:xfrm>
          <a:prstGeom prst="ellipse">
            <a:avLst/>
          </a:prstGeom>
          <a:ln w="0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31" r="5280"/>
          <a:stretch/>
        </p:blipFill>
        <p:spPr bwMode="auto">
          <a:xfrm>
            <a:off x="1184858" y="1278708"/>
            <a:ext cx="1689967" cy="1656184"/>
          </a:xfrm>
          <a:prstGeom prst="ellipse">
            <a:avLst/>
          </a:prstGeom>
          <a:ln w="0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33" r="5063"/>
          <a:stretch/>
        </p:blipFill>
        <p:spPr bwMode="auto">
          <a:xfrm>
            <a:off x="3923928" y="1268334"/>
            <a:ext cx="1584176" cy="1642067"/>
          </a:xfrm>
          <a:prstGeom prst="ellipse">
            <a:avLst/>
          </a:prstGeom>
          <a:ln w="0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58"/>
          <a:stretch/>
        </p:blipFill>
        <p:spPr bwMode="auto">
          <a:xfrm>
            <a:off x="5241899" y="3469515"/>
            <a:ext cx="1584176" cy="1674027"/>
          </a:xfrm>
          <a:prstGeom prst="ellipse">
            <a:avLst/>
          </a:prstGeom>
          <a:ln w="0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" r="41869"/>
          <a:stretch/>
        </p:blipFill>
        <p:spPr bwMode="auto">
          <a:xfrm>
            <a:off x="7164288" y="3483165"/>
            <a:ext cx="1584176" cy="1638816"/>
          </a:xfrm>
          <a:prstGeom prst="ellipse">
            <a:avLst/>
          </a:prstGeom>
          <a:ln w="0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75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tf00001029</Template>
  <TotalTime>989</TotalTime>
  <Words>101</Words>
  <Application>Microsoft Office PowerPoint</Application>
  <PresentationFormat>Экран (4:3)</PresentationFormat>
  <Paragraphs>44</Paragraphs>
  <Slides>11</Slides>
  <Notes>4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приглашаем к сотрудничеству!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«Земляки»</dc:title>
  <dc:creator>Пуртова Кристина Викторовна</dc:creator>
  <cp:lastModifiedBy>Полуянова Ирина Игоревна</cp:lastModifiedBy>
  <cp:revision>53</cp:revision>
  <dcterms:created xsi:type="dcterms:W3CDTF">2018-01-16T07:43:25Z</dcterms:created>
  <dcterms:modified xsi:type="dcterms:W3CDTF">2018-04-17T11:54:27Z</dcterms:modified>
</cp:coreProperties>
</file>