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2" r:id="rId6"/>
    <p:sldId id="263" r:id="rId7"/>
    <p:sldId id="261" r:id="rId8"/>
    <p:sldId id="264" r:id="rId9"/>
    <p:sldId id="265" r:id="rId10"/>
    <p:sldId id="266" r:id="rId1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2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130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DEAC0-34D0-4F8B-9D9E-840D87325AD7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08AB7-EB78-4F7A-9A44-2A9822122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4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22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842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416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573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975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734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922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4588" y="1243013"/>
            <a:ext cx="4471987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CE8FD-8B0D-4DF8-9F80-2B26AF2241E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012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448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2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351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154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847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162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339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235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53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33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42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486C2-4E5E-4512-A627-F0E715E9E5C2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06D8C-E338-4D8A-AD27-0C0243DC2E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59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403156" y="2207567"/>
            <a:ext cx="7242243" cy="4329421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16-ая Ассамблея </a:t>
            </a: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деятелей культуры и искусства </a:t>
            </a:r>
            <a:b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Ханты-Мансийского автономного округа </a:t>
            </a:r>
            <a:r>
              <a:rPr lang="ru-RU"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Югры</a:t>
            </a:r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ГИС </a:t>
            </a:r>
            <a:b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Обеспеченность </a:t>
            </a:r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учреждениями культуры</a:t>
            </a:r>
            <a:r>
              <a:rPr lang="ru-RU" sz="4400" dirty="0">
                <a:solidFill>
                  <a:schemeClr val="bg1"/>
                </a:solidFill>
              </a:rPr>
              <a:t/>
            </a:r>
            <a:br>
              <a:rPr lang="ru-RU" sz="44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2019 год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00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736" y="2435684"/>
            <a:ext cx="4106540" cy="250779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10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5300574"/>
            <a:ext cx="67013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Управления </a:t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статистики и аналитики		Мокров Сергей Сергеевич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ГИВЦ Минкультуры России		</a:t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www.givc.ru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09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4091" y="10398"/>
            <a:ext cx="7353982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Карта обеспеченности учреждениями культуры, Российская Федерация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2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932400"/>
            <a:ext cx="9144000" cy="539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0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2091" y="0"/>
            <a:ext cx="7107382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Карта обеспеченности учреждениями культуры, Ханты-Мансийский автономный округ – Югра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3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1" y="1014584"/>
            <a:ext cx="8674100" cy="566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5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2091" y="0"/>
            <a:ext cx="7242464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Карта обеспеченности учреждениями культуры, Ханты-Мансийский автономный округ, музеи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4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34" y="1250823"/>
            <a:ext cx="8983133" cy="524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3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700" y="0"/>
            <a:ext cx="7221682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Карта обеспеченности учреждениями культуры, Ханты-Мансийский автономный округ, КДУ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5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1" y="1186223"/>
            <a:ext cx="8915400" cy="523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6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6346" y="11465"/>
            <a:ext cx="7354855" cy="932400"/>
          </a:xfrm>
        </p:spPr>
        <p:txBody>
          <a:bodyPr>
            <a:no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PT Sans Caption"/>
              </a:rPr>
              <a:t>Карта обеспеченности учреждениями культуры, Ханты-Мансийский автономный округ, библиотеки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6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571" y="1289254"/>
            <a:ext cx="8898859" cy="506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700" y="0"/>
            <a:ext cx="7221682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Карта обеспеченности учреждениями культуры, Ханты-Мансийский автономный округ, парки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7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91" y="1302562"/>
            <a:ext cx="8615219" cy="507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93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700" y="0"/>
            <a:ext cx="7221682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Карта обеспеченности учреждениями культуры, Ханты-Мансийский автономный округ, </a:t>
            </a:r>
            <a:br>
              <a:rPr lang="ru-RU" sz="2400" dirty="0">
                <a:solidFill>
                  <a:srgbClr val="002060"/>
                </a:solidFill>
                <a:latin typeface="PT Sans Caption"/>
              </a:rPr>
            </a:br>
            <a:r>
              <a:rPr lang="ru-RU" sz="2400" dirty="0">
                <a:solidFill>
                  <a:srgbClr val="002060"/>
                </a:solidFill>
                <a:latin typeface="PT Sans Caption"/>
              </a:rPr>
              <a:t>табличное представление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8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817" y="1146705"/>
            <a:ext cx="8638365" cy="534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8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398"/>
            <a:ext cx="9144000" cy="68476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2434" y="0"/>
            <a:ext cx="7292733" cy="9324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PT Sans Caption"/>
              </a:rPr>
              <a:t>Карта обеспеченности учреждениями культуры, Ханты-Мансийский автономный округ, учреждение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1" y="6492877"/>
            <a:ext cx="2057400" cy="365125"/>
          </a:xfrm>
        </p:spPr>
        <p:txBody>
          <a:bodyPr/>
          <a:lstStyle/>
          <a:p>
            <a:fld id="{9A7AD93B-0F8A-4CD5-A102-53C216DBF763}" type="slidenum">
              <a:rPr lang="ru-RU" smtClean="0"/>
              <a:t>9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01" y="1038629"/>
            <a:ext cx="8439450" cy="564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3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105</Words>
  <Application>Microsoft Office PowerPoint</Application>
  <PresentationFormat>Экран (4:3)</PresentationFormat>
  <Paragraphs>29</Paragraphs>
  <Slides>10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PT Sans Caption</vt:lpstr>
      <vt:lpstr>Тема Office</vt:lpstr>
      <vt:lpstr>16-ая Ассамблея деятелей культуры и искусства  Ханты-Мансийского автономного округа – Югры  ГИС  Обеспеченность  учреждениями культуры    2019 год</vt:lpstr>
      <vt:lpstr>Карта обеспеченности учреждениями культуры, Российская Федерация</vt:lpstr>
      <vt:lpstr>Карта обеспеченности учреждениями культуры, Ханты-Мансийский автономный округ – Югра</vt:lpstr>
      <vt:lpstr>Карта обеспеченности учреждениями культуры, Ханты-Мансийский автономный округ, музеи</vt:lpstr>
      <vt:lpstr>Карта обеспеченности учреждениями культуры, Ханты-Мансийский автономный округ, КДУ</vt:lpstr>
      <vt:lpstr>Карта обеспеченности учреждениями культуры, Ханты-Мансийский автономный округ, библиотеки</vt:lpstr>
      <vt:lpstr>Карта обеспеченности учреждениями культуры, Ханты-Мансийский автономный округ, парки</vt:lpstr>
      <vt:lpstr>Карта обеспеченности учреждениями культуры, Ханты-Мансийский автономный округ,  табличное представление</vt:lpstr>
      <vt:lpstr>Карта обеспеченности учреждениями культуры, Ханты-Мансийский автономный округ, учреждение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Абракова Татьяна Владимировна</dc:creator>
  <cp:lastModifiedBy>Абракова Татьяна Владимировна</cp:lastModifiedBy>
  <cp:revision>12</cp:revision>
  <cp:lastPrinted>2019-04-02T15:33:20Z</cp:lastPrinted>
  <dcterms:created xsi:type="dcterms:W3CDTF">2019-04-01T06:06:13Z</dcterms:created>
  <dcterms:modified xsi:type="dcterms:W3CDTF">2019-04-03T06:24:39Z</dcterms:modified>
</cp:coreProperties>
</file>