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12.04.2018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Культурный обмен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Совместный проект </a:t>
            </a:r>
          </a:p>
          <a:p>
            <a:r>
              <a:rPr lang="ru-RU" dirty="0" smtClean="0"/>
              <a:t>ООО «ЛУКОЙЛ-Западная Сибирь» и </a:t>
            </a:r>
          </a:p>
          <a:p>
            <a:r>
              <a:rPr lang="ru-RU" dirty="0" smtClean="0"/>
              <a:t>МБУ «Музейно-выставочный центр»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556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Культурный обмен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Совместный проект </a:t>
            </a:r>
          </a:p>
          <a:p>
            <a:r>
              <a:rPr lang="ru-RU" dirty="0" smtClean="0"/>
              <a:t>ООО «ЛУКОЙЛ-Западная Сибирь» и </a:t>
            </a:r>
          </a:p>
          <a:p>
            <a:r>
              <a:rPr lang="ru-RU" dirty="0" smtClean="0"/>
              <a:t>МБУ «Музейно-выставочный центр»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05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«Сияние света», г. Пермь</a:t>
            </a:r>
            <a:endParaRPr lang="ru-RU" sz="2400" dirty="0"/>
          </a:p>
        </p:txBody>
      </p:sp>
      <p:pic>
        <p:nvPicPr>
          <p:cNvPr id="1026" name="Picture 2" descr="C:\Users\1\Desktop\Травников Пермь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409" y="620688"/>
            <a:ext cx="6021288" cy="45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27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«Ветер странствий», г. Когалым</a:t>
            </a:r>
            <a:endParaRPr lang="ru-RU" sz="2400" dirty="0"/>
          </a:p>
        </p:txBody>
      </p:sp>
      <p:pic>
        <p:nvPicPr>
          <p:cNvPr id="2050" name="Picture 2" descr="\\192.168.100.150\общая папка\Чернов\ОТЧЕТ ВЕТЕР СТРАНСТВИЙ\Торжественное открытие выставки Когалым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200800" cy="480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75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Лекция Инессы Рагозиной</a:t>
            </a:r>
            <a:endParaRPr lang="ru-RU" sz="2400" dirty="0"/>
          </a:p>
        </p:txBody>
      </p:sp>
      <p:pic>
        <p:nvPicPr>
          <p:cNvPr id="3074" name="Picture 2" descr="\\192.168.100.150\общая папка\Чернов\ОТЧЕТ ВЕТЕР СТРАНСТВИЙ\Лекция Рагозиной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056784" cy="470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82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Мастер-класс Любови Малышевой</a:t>
            </a:r>
            <a:endParaRPr lang="ru-RU" sz="2400" dirty="0"/>
          </a:p>
        </p:txBody>
      </p:sp>
      <p:pic>
        <p:nvPicPr>
          <p:cNvPr id="4098" name="Picture 2" descr="\\192.168.100.150\общая папка\Чернов\ОТЧЕТ ВЕТЕР СТРАНСТВИЙ\Мастер класс Малышевой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7421548" cy="494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0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Лекция и мастер-класс Айрата </a:t>
            </a:r>
            <a:r>
              <a:rPr lang="ru-RU" sz="2400" dirty="0" err="1" smtClean="0"/>
              <a:t>Гайнанова</a:t>
            </a:r>
            <a:endParaRPr lang="ru-RU" sz="2400" dirty="0"/>
          </a:p>
        </p:txBody>
      </p:sp>
      <p:pic>
        <p:nvPicPr>
          <p:cNvPr id="5122" name="Picture 2" descr="\\192.168.100.150\общая папка\Чернов\ОТЧЕТ ВЕТЕР СТРАНСТВИЙ\Мастер класс Гайнано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267" y="1700808"/>
            <a:ext cx="5472608" cy="364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192.168.100.150\общая папка\Чернов\ОТЧЕТ ВЕТЕР СТРАНСТВИЙ\IMG_95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5256584" cy="350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62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«Ветер странствий», г. </a:t>
            </a:r>
            <a:r>
              <a:rPr lang="ru-RU" sz="2400" dirty="0" err="1" smtClean="0"/>
              <a:t>Покачи</a:t>
            </a:r>
            <a:endParaRPr lang="ru-RU" sz="2400" dirty="0"/>
          </a:p>
        </p:txBody>
      </p:sp>
      <p:pic>
        <p:nvPicPr>
          <p:cNvPr id="6146" name="Picture 2" descr="\\192.168.100.150\общая папка\Чернов\ОТЧЕТ ВЕТЕР СТРАНСТВИЙ\Выставка в Покачи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323"/>
            <a:ext cx="7518278" cy="417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54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«Ветер странствий», г. </a:t>
            </a:r>
            <a:r>
              <a:rPr lang="ru-RU" sz="2400" dirty="0" err="1" smtClean="0"/>
              <a:t>Лангепас</a:t>
            </a:r>
            <a:endParaRPr lang="ru-RU" sz="2400" dirty="0"/>
          </a:p>
        </p:txBody>
      </p:sp>
      <p:pic>
        <p:nvPicPr>
          <p:cNvPr id="7170" name="Picture 2" descr="C:\Users\1\Desktop\Лангепа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7075"/>
            <a:ext cx="6768752" cy="4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07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«Ветер странствий», г. </a:t>
            </a:r>
            <a:r>
              <a:rPr lang="ru-RU" sz="2400" dirty="0" err="1" smtClean="0"/>
              <a:t>Урай</a:t>
            </a:r>
            <a:endParaRPr lang="ru-RU" sz="2400" dirty="0"/>
          </a:p>
        </p:txBody>
      </p:sp>
      <p:pic>
        <p:nvPicPr>
          <p:cNvPr id="8194" name="Picture 2" descr="C:\Users\1\Desktop\Ура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0813"/>
            <a:ext cx="7272808" cy="485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63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42</TotalTime>
  <Words>76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NewsPrint</vt:lpstr>
      <vt:lpstr>Культурный обмен</vt:lpstr>
      <vt:lpstr>«Сияние света», г. Пермь</vt:lpstr>
      <vt:lpstr>«Ветер странствий», г. Когалым</vt:lpstr>
      <vt:lpstr>Лекция Инессы Рагозиной</vt:lpstr>
      <vt:lpstr>Мастер-класс Любови Малышевой</vt:lpstr>
      <vt:lpstr>Лекция и мастер-класс Айрата Гайнанова</vt:lpstr>
      <vt:lpstr>«Ветер странствий», г. Покачи</vt:lpstr>
      <vt:lpstr>«Ветер странствий», г. Лангепас</vt:lpstr>
      <vt:lpstr>«Ветер странствий», г. Урай</vt:lpstr>
      <vt:lpstr>Культурный обмен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Культурный обмен</dc:title>
  <dc:creator>1</dc:creator>
  <cp:lastModifiedBy>1</cp:lastModifiedBy>
  <cp:revision>4</cp:revision>
  <dcterms:created xsi:type="dcterms:W3CDTF">2018-04-12T10:20:12Z</dcterms:created>
  <dcterms:modified xsi:type="dcterms:W3CDTF">2018-04-12T11:13:58Z</dcterms:modified>
</cp:coreProperties>
</file>